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6" r:id="rId3"/>
    <p:sldId id="294" r:id="rId4"/>
    <p:sldId id="297" r:id="rId5"/>
    <p:sldId id="298" r:id="rId6"/>
    <p:sldId id="336" r:id="rId7"/>
    <p:sldId id="264" r:id="rId8"/>
    <p:sldId id="304" r:id="rId9"/>
    <p:sldId id="305" r:id="rId10"/>
    <p:sldId id="365" r:id="rId11"/>
    <p:sldId id="303" r:id="rId12"/>
    <p:sldId id="265" r:id="rId13"/>
    <p:sldId id="307" r:id="rId14"/>
    <p:sldId id="308" r:id="rId15"/>
    <p:sldId id="309" r:id="rId16"/>
    <p:sldId id="299" r:id="rId17"/>
    <p:sldId id="267" r:id="rId18"/>
    <p:sldId id="268" r:id="rId20"/>
    <p:sldId id="270" r:id="rId21"/>
    <p:sldId id="271" r:id="rId22"/>
    <p:sldId id="272" r:id="rId23"/>
    <p:sldId id="300" r:id="rId24"/>
    <p:sldId id="274" r:id="rId25"/>
    <p:sldId id="275" r:id="rId26"/>
    <p:sldId id="276" r:id="rId27"/>
    <p:sldId id="277" r:id="rId28"/>
    <p:sldId id="301" r:id="rId29"/>
    <p:sldId id="293" r:id="rId30"/>
    <p:sldId id="278" r:id="rId31"/>
    <p:sldId id="279" r:id="rId32"/>
    <p:sldId id="337" r:id="rId33"/>
    <p:sldId id="281" r:id="rId34"/>
    <p:sldId id="338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7768969422"/>
          <c:y val="0.0691056910569106"/>
          <c:w val="0.698754246885617"/>
          <c:h val="0.69715447154471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Sự phát triển của sâu hại</c:v>
                </c:pt>
              </c:strCache>
            </c:strRef>
          </c:tx>
          <c:dLbls>
            <c:delete val="1"/>
          </c:dLbls>
          <c:cat>
            <c:numRef>
              <c:f>Sheet1!$B$1:$K$1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52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15</c:v>
                </c:pt>
                <c:pt idx="4">
                  <c:v>25</c:v>
                </c:pt>
                <c:pt idx="5">
                  <c:v>15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75466752"/>
        <c:axId val="175468928"/>
      </c:lineChart>
      <c:catAx>
        <c:axId val="175466752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vi-VN"/>
                  <a:t>Nhiệt độ</a:t>
                </a:r>
                <a:endParaRPr lang="vi-VN"/>
              </a:p>
            </c:rich>
          </c:tx>
          <c:layout>
            <c:manualLayout>
              <c:xMode val="edge"/>
              <c:yMode val="edge"/>
              <c:x val="0.718006795016987"/>
              <c:y val="0.873983739837398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5468928"/>
        <c:crosses val="autoZero"/>
        <c:auto val="1"/>
        <c:lblAlgn val="ctr"/>
        <c:lblOffset val="100"/>
        <c:tickLblSkip val="1"/>
        <c:noMultiLvlLbl val="0"/>
      </c:catAx>
      <c:valAx>
        <c:axId val="175468928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Quần thể sâu hại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0853658536585366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 rot="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546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 sz="1800"/>
      </a:pPr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30370-09E9-40A9-9596-DEC3BAB1F93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CAF91-951E-4DAF-ABD5-E4ADBF1A4606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90000"/>
            </a:lnSpc>
          </a:pPr>
          <a:r>
            <a:rPr lang="en-US" sz="2400" b="1" u="sng" dirty="0" smtClean="0">
              <a:solidFill>
                <a:srgbClr val="FFFF00"/>
              </a:solidFill>
            </a:rPr>
            <a:t>2. </a:t>
          </a:r>
          <a:r>
            <a:rPr lang="en-US" sz="2400" b="1" u="sng" dirty="0" err="1" smtClean="0">
              <a:solidFill>
                <a:srgbClr val="FFFF00"/>
              </a:solidFill>
            </a:rPr>
            <a:t>Chế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độ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chăm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sóc</a:t>
          </a:r>
          <a:r>
            <a:rPr lang="en-US" sz="2400" b="1" u="sng" dirty="0" smtClean="0">
              <a:solidFill>
                <a:srgbClr val="FFFF00"/>
              </a:solidFill>
            </a:rPr>
            <a:t>:</a:t>
          </a:r>
          <a:endParaRPr lang="en-US" sz="2400" dirty="0">
            <a:solidFill>
              <a:srgbClr val="FFFF00"/>
            </a:solidFill>
          </a:endParaRPr>
        </a:p>
      </dgm:t>
    </dgm:pt>
    <dgm:pt modelId="{8A62F67F-EDC5-40E6-8126-CEE090074BE1}" cxnId="{F7D3D38C-137B-42CC-98F9-978507031505}" type="parTrans">
      <dgm:prSet/>
      <dgm:spPr/>
      <dgm:t>
        <a:bodyPr/>
        <a:lstStyle/>
        <a:p>
          <a:endParaRPr lang="en-US"/>
        </a:p>
      </dgm:t>
    </dgm:pt>
    <dgm:pt modelId="{1857BB97-03BF-4FDD-BA34-F52E0D2FEC9F}" cxnId="{F7D3D38C-137B-42CC-98F9-978507031505}" type="sibTrans">
      <dgm:prSet/>
      <dgm:spPr/>
      <dgm:t>
        <a:bodyPr/>
        <a:lstStyle/>
        <a:p>
          <a:endParaRPr lang="en-US"/>
        </a:p>
      </dgm:t>
    </dgm:pt>
    <dgm:pt modelId="{D1775921-97E2-43CE-8622-377F1EF6F3DA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21D1B-C787-452C-A93A-082BF2978CA6}" cxnId="{7F6A5901-772F-42AA-981E-F4E3D300235E}" type="parTrans">
      <dgm:prSet/>
      <dgm:spPr/>
      <dgm:t>
        <a:bodyPr/>
        <a:lstStyle/>
        <a:p>
          <a:endParaRPr lang="en-US"/>
        </a:p>
      </dgm:t>
    </dgm:pt>
    <dgm:pt modelId="{62BF1119-1EEE-4B98-8DF8-C3F25B4ECC29}" cxnId="{7F6A5901-772F-42AA-981E-F4E3D300235E}" type="sibTrans">
      <dgm:prSet/>
      <dgm:spPr/>
      <dgm:t>
        <a:bodyPr/>
        <a:lstStyle/>
        <a:p>
          <a:endParaRPr lang="en-US"/>
        </a:p>
      </dgm:t>
    </dgm:pt>
    <dgm:pt modelId="{77206FB1-BC43-40D8-8FB0-43B3E3FFCA8D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kali.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4263C-701C-4BF5-963A-FA0E9CD7DB74}" cxnId="{C4DC0993-E63B-46F2-9B4D-21E030FE3064}" type="parTrans">
      <dgm:prSet/>
      <dgm:spPr/>
      <dgm:t>
        <a:bodyPr/>
        <a:lstStyle/>
        <a:p>
          <a:endParaRPr lang="en-US"/>
        </a:p>
      </dgm:t>
    </dgm:pt>
    <dgm:pt modelId="{07178FD7-35FC-4777-BD96-C996F4402DD6}" cxnId="{C4DC0993-E63B-46F2-9B4D-21E030FE3064}" type="sibTrans">
      <dgm:prSet/>
      <dgm:spPr/>
      <dgm:t>
        <a:bodyPr/>
        <a:lstStyle/>
        <a:p>
          <a:endParaRPr lang="en-US"/>
        </a:p>
      </dgm:t>
    </dgm:pt>
    <dgm:pt modelId="{941270A2-474D-4063-8737-505E651CFCAA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Ngập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úng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xát</a:t>
          </a:r>
          <a:r>
            <a:rPr lang="en-US" sz="2400" dirty="0" smtClean="0"/>
            <a:t>...</a:t>
          </a:r>
          <a:endParaRPr lang="en-US" sz="2400" dirty="0"/>
        </a:p>
      </dgm:t>
    </dgm:pt>
    <dgm:pt modelId="{DC55C35A-6C2B-4DC1-8EEA-280B1B04F72F}" cxnId="{7C56CC23-54B1-4834-913C-D3A731A49573}" type="parTrans">
      <dgm:prSet/>
      <dgm:spPr/>
      <dgm:t>
        <a:bodyPr/>
        <a:lstStyle/>
        <a:p>
          <a:endParaRPr lang="en-US"/>
        </a:p>
      </dgm:t>
    </dgm:pt>
    <dgm:pt modelId="{DAAE0B8C-9F1E-412C-92FB-215DD2713B87}" cxnId="{7C56CC23-54B1-4834-913C-D3A731A49573}" type="sibTrans">
      <dgm:prSet/>
      <dgm:spPr/>
      <dgm:t>
        <a:bodyPr/>
        <a:lstStyle/>
        <a:p>
          <a:endParaRPr lang="en-US"/>
        </a:p>
      </dgm:t>
    </dgm:pt>
    <dgm:pt modelId="{98EE1C01-A1A5-4C2B-B863-6705B1E9DFAB}" type="pres">
      <dgm:prSet presAssocID="{5D430370-09E9-40A9-9596-DEC3BAB1F9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EE4DE6-118D-4DB8-B637-1C36152D3C83}" type="pres">
      <dgm:prSet presAssocID="{63CCAF91-951E-4DAF-ABD5-E4ADBF1A4606}" presName="composite" presStyleCnt="0"/>
      <dgm:spPr/>
    </dgm:pt>
    <dgm:pt modelId="{7F802033-B150-4202-9FBF-EFBAE56F6A16}" type="pres">
      <dgm:prSet presAssocID="{63CCAF91-951E-4DAF-ABD5-E4ADBF1A4606}" presName="imgShp" presStyleLbl="fgImgPlace1" presStyleIdx="0" presStyleCnt="1" custLinFactNeighborX="-229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DC2706-07C9-46F4-BE81-49103ED40B69}" type="pres">
      <dgm:prSet presAssocID="{63CCAF91-951E-4DAF-ABD5-E4ADBF1A4606}" presName="txShp" presStyleLbl="node1" presStyleIdx="0" presStyleCnt="1" custScaleX="132917" custScaleY="100098" custLinFactNeighborX="6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C0993-E63B-46F2-9B4D-21E030FE3064}" srcId="{63CCAF91-951E-4DAF-ABD5-E4ADBF1A4606}" destId="{77206FB1-BC43-40D8-8FB0-43B3E3FFCA8D}" srcOrd="1" destOrd="0" parTransId="{9764263C-701C-4BF5-963A-FA0E9CD7DB74}" sibTransId="{07178FD7-35FC-4777-BD96-C996F4402DD6}"/>
    <dgm:cxn modelId="{1B94127B-B211-406B-8AB4-52BE9602FC1F}" type="presOf" srcId="{77206FB1-BC43-40D8-8FB0-43B3E3FFCA8D}" destId="{91DC2706-07C9-46F4-BE81-49103ED40B69}" srcOrd="0" destOrd="2" presId="urn:microsoft.com/office/officeart/2005/8/layout/vList3"/>
    <dgm:cxn modelId="{F7D3D38C-137B-42CC-98F9-978507031505}" srcId="{5D430370-09E9-40A9-9596-DEC3BAB1F93D}" destId="{63CCAF91-951E-4DAF-ABD5-E4ADBF1A4606}" srcOrd="0" destOrd="0" parTransId="{8A62F67F-EDC5-40E6-8126-CEE090074BE1}" sibTransId="{1857BB97-03BF-4FDD-BA34-F52E0D2FEC9F}"/>
    <dgm:cxn modelId="{5935AA1E-04A8-4208-9FCC-59394190724E}" type="presOf" srcId="{941270A2-474D-4063-8737-505E651CFCAA}" destId="{91DC2706-07C9-46F4-BE81-49103ED40B69}" srcOrd="0" destOrd="3" presId="urn:microsoft.com/office/officeart/2005/8/layout/vList3"/>
    <dgm:cxn modelId="{B555C685-B1DA-40FB-BD4D-634EB62C2972}" type="presOf" srcId="{5D430370-09E9-40A9-9596-DEC3BAB1F93D}" destId="{98EE1C01-A1A5-4C2B-B863-6705B1E9DFAB}" srcOrd="0" destOrd="0" presId="urn:microsoft.com/office/officeart/2005/8/layout/vList3"/>
    <dgm:cxn modelId="{7F6A5901-772F-42AA-981E-F4E3D300235E}" srcId="{63CCAF91-951E-4DAF-ABD5-E4ADBF1A4606}" destId="{D1775921-97E2-43CE-8622-377F1EF6F3DA}" srcOrd="0" destOrd="0" parTransId="{2B921D1B-C787-452C-A93A-082BF2978CA6}" sibTransId="{62BF1119-1EEE-4B98-8DF8-C3F25B4ECC29}"/>
    <dgm:cxn modelId="{65D1D82B-C797-4960-81AD-9A0BA506E692}" type="presOf" srcId="{D1775921-97E2-43CE-8622-377F1EF6F3DA}" destId="{91DC2706-07C9-46F4-BE81-49103ED40B69}" srcOrd="0" destOrd="1" presId="urn:microsoft.com/office/officeart/2005/8/layout/vList3"/>
    <dgm:cxn modelId="{7C56CC23-54B1-4834-913C-D3A731A49573}" srcId="{63CCAF91-951E-4DAF-ABD5-E4ADBF1A4606}" destId="{941270A2-474D-4063-8737-505E651CFCAA}" srcOrd="2" destOrd="0" parTransId="{DC55C35A-6C2B-4DC1-8EEA-280B1B04F72F}" sibTransId="{DAAE0B8C-9F1E-412C-92FB-215DD2713B87}"/>
    <dgm:cxn modelId="{8B61AD9D-C45C-423D-A590-79053AF51BD5}" type="presOf" srcId="{63CCAF91-951E-4DAF-ABD5-E4ADBF1A4606}" destId="{91DC2706-07C9-46F4-BE81-49103ED40B69}" srcOrd="0" destOrd="0" presId="urn:microsoft.com/office/officeart/2005/8/layout/vList3"/>
    <dgm:cxn modelId="{1C9CE850-D58E-485B-858B-8F53982A9FBF}" type="presParOf" srcId="{98EE1C01-A1A5-4C2B-B863-6705B1E9DFAB}" destId="{29EE4DE6-118D-4DB8-B637-1C36152D3C83}" srcOrd="0" destOrd="0" presId="urn:microsoft.com/office/officeart/2005/8/layout/vList3"/>
    <dgm:cxn modelId="{61491A64-8A7F-4D3C-B5C9-B17BCC8110D7}" type="presParOf" srcId="{29EE4DE6-118D-4DB8-B637-1C36152D3C83}" destId="{7F802033-B150-4202-9FBF-EFBAE56F6A16}" srcOrd="0" destOrd="0" presId="urn:microsoft.com/office/officeart/2005/8/layout/vList3"/>
    <dgm:cxn modelId="{B677083B-660E-4E95-BE46-8FFA80B8B75C}" type="presParOf" srcId="{29EE4DE6-118D-4DB8-B637-1C36152D3C83}" destId="{91DC2706-07C9-46F4-BE81-49103ED40B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F35B9-AA3B-4B76-87CA-1C6962C8F8E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3A44-2EA3-47E2-B9F8-6AFC5158EA07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800" b="1" u="sng" dirty="0" smtClean="0">
              <a:solidFill>
                <a:srgbClr val="FFFF00"/>
              </a:solidFill>
            </a:rPr>
            <a:t>1. </a:t>
          </a:r>
          <a:r>
            <a:rPr lang="en-US" sz="2800" b="1" u="sng" dirty="0" err="1" smtClean="0">
              <a:solidFill>
                <a:srgbClr val="FFFF00"/>
              </a:solidFill>
            </a:rPr>
            <a:t>Sử</a:t>
          </a:r>
          <a:r>
            <a:rPr lang="en-US" sz="2800" b="1" u="sng" dirty="0" smtClean="0">
              <a:solidFill>
                <a:srgbClr val="FFFF00"/>
              </a:solidFill>
            </a:rPr>
            <a:t> </a:t>
          </a:r>
          <a:r>
            <a:rPr lang="en-US" sz="2800" b="1" u="sng" dirty="0" err="1" smtClean="0">
              <a:solidFill>
                <a:srgbClr val="FFFF00"/>
              </a:solidFill>
            </a:rPr>
            <a:t>dụng</a:t>
          </a:r>
          <a:r>
            <a:rPr lang="en-US" sz="2800" b="1" u="sng" dirty="0" smtClean="0">
              <a:solidFill>
                <a:srgbClr val="FFFF00"/>
              </a:solidFill>
            </a:rPr>
            <a:t> </a:t>
          </a:r>
          <a:r>
            <a:rPr lang="en-US" sz="2800" b="1" u="sng" dirty="0" err="1" smtClean="0">
              <a:solidFill>
                <a:srgbClr val="FFFF00"/>
              </a:solidFill>
            </a:rPr>
            <a:t>giống</a:t>
          </a:r>
          <a:r>
            <a:rPr lang="en-US" sz="2800" b="1" u="sng" dirty="0" smtClean="0">
              <a:solidFill>
                <a:srgbClr val="FFFF00"/>
              </a:solidFill>
            </a:rPr>
            <a:t>: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endParaRPr lang="en-US" sz="2800" dirty="0">
            <a:solidFill>
              <a:srgbClr val="FFFF00"/>
            </a:solidFill>
          </a:endParaRPr>
        </a:p>
      </dgm:t>
    </dgm:pt>
    <dgm:pt modelId="{67242402-BB05-425A-AF7D-C28B4F741303}" cxnId="{49002B7A-3552-4556-87A8-A1B66FDBEF80}" type="parTrans">
      <dgm:prSet/>
      <dgm:spPr/>
      <dgm:t>
        <a:bodyPr/>
        <a:lstStyle/>
        <a:p>
          <a:endParaRPr lang="en-US"/>
        </a:p>
      </dgm:t>
    </dgm:pt>
    <dgm:pt modelId="{944C53CC-B4CE-4B64-8FC8-F1802940EEBE}" cxnId="{49002B7A-3552-4556-87A8-A1B66FDBEF80}" type="sibTrans">
      <dgm:prSet/>
      <dgm:spPr/>
      <dgm:t>
        <a:bodyPr/>
        <a:lstStyle/>
        <a:p>
          <a:endParaRPr lang="en-US"/>
        </a:p>
      </dgm:t>
    </dgm:pt>
    <dgm:pt modelId="{D73C7357-9EC9-4DDB-8AC0-C47198DE82B1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800" dirty="0" err="1" smtClean="0">
              <a:solidFill>
                <a:schemeClr val="bg1"/>
              </a:solidFill>
            </a:rPr>
            <a:t>Bị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nhiễm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sâu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bệnh</a:t>
          </a:r>
          <a:r>
            <a:rPr lang="en-US" sz="2800" dirty="0" smtClean="0">
              <a:solidFill>
                <a:schemeClr val="bg1"/>
              </a:solidFill>
            </a:rPr>
            <a:t>.</a:t>
          </a:r>
          <a:endParaRPr lang="en-US" sz="2800" dirty="0">
            <a:solidFill>
              <a:schemeClr val="bg1"/>
            </a:solidFill>
          </a:endParaRPr>
        </a:p>
      </dgm:t>
    </dgm:pt>
    <dgm:pt modelId="{AC93DCBB-6D53-4DAA-B8B0-ADE79A201770}" cxnId="{96CA211E-2CF3-470E-A731-5DD3109EA950}" type="parTrans">
      <dgm:prSet/>
      <dgm:spPr/>
      <dgm:t>
        <a:bodyPr/>
        <a:lstStyle/>
        <a:p>
          <a:endParaRPr lang="en-US"/>
        </a:p>
      </dgm:t>
    </dgm:pt>
    <dgm:pt modelId="{6B30E8E5-DF27-4970-9FD2-D9FE20C34411}" cxnId="{96CA211E-2CF3-470E-A731-5DD3109EA950}" type="sibTrans">
      <dgm:prSet/>
      <dgm:spPr/>
      <dgm:t>
        <a:bodyPr/>
        <a:lstStyle/>
        <a:p>
          <a:endParaRPr lang="en-US"/>
        </a:p>
      </dgm:t>
    </dgm:pt>
    <dgm:pt modelId="{25E91E9F-7ECC-4F62-83E6-86709D7F90ED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800" dirty="0" err="1" smtClean="0">
              <a:solidFill>
                <a:schemeClr val="bg1"/>
              </a:solidFill>
            </a:rPr>
            <a:t>Không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chống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chịu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được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sâu</a:t>
          </a:r>
          <a:r>
            <a:rPr lang="en-US" sz="2800" dirty="0" smtClean="0">
              <a:solidFill>
                <a:schemeClr val="bg1"/>
              </a:solidFill>
            </a:rPr>
            <a:t>, </a:t>
          </a:r>
          <a:r>
            <a:rPr lang="en-US" sz="2800" dirty="0" err="1" smtClean="0">
              <a:solidFill>
                <a:schemeClr val="bg1"/>
              </a:solidFill>
            </a:rPr>
            <a:t>bệnh</a:t>
          </a:r>
          <a:endParaRPr lang="en-US" sz="2800" dirty="0">
            <a:solidFill>
              <a:schemeClr val="bg1"/>
            </a:solidFill>
          </a:endParaRPr>
        </a:p>
      </dgm:t>
    </dgm:pt>
    <dgm:pt modelId="{6A2FEE46-9B34-4CDF-B408-4793EFA69A4F}" cxnId="{75DB9CD7-54BD-466B-B2C3-9D117A8E8700}" type="parTrans">
      <dgm:prSet/>
      <dgm:spPr/>
      <dgm:t>
        <a:bodyPr/>
        <a:lstStyle/>
        <a:p>
          <a:endParaRPr lang="en-US"/>
        </a:p>
      </dgm:t>
    </dgm:pt>
    <dgm:pt modelId="{BB8281F3-1FA6-4628-BDBF-28E61EE14EAD}" cxnId="{75DB9CD7-54BD-466B-B2C3-9D117A8E8700}" type="sibTrans">
      <dgm:prSet/>
      <dgm:spPr/>
      <dgm:t>
        <a:bodyPr/>
        <a:lstStyle/>
        <a:p>
          <a:endParaRPr lang="en-US"/>
        </a:p>
      </dgm:t>
    </dgm:pt>
    <dgm:pt modelId="{B4EDD205-ED05-48CD-9931-9E09CDE701E6}" type="pres">
      <dgm:prSet presAssocID="{EC7F35B9-AA3B-4B76-87CA-1C6962C8F8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C4D8D-62F2-48CD-8E14-740FDD37E81C}" type="pres">
      <dgm:prSet presAssocID="{8B253A44-2EA3-47E2-B9F8-6AFC5158EA07}" presName="composite" presStyleCnt="0"/>
      <dgm:spPr/>
    </dgm:pt>
    <dgm:pt modelId="{8B6F1CBF-E6F9-43D5-B0AE-BDD270D0E03B}" type="pres">
      <dgm:prSet presAssocID="{8B253A44-2EA3-47E2-B9F8-6AFC5158EA07}" presName="imgShp" presStyleLbl="fgImgPlace1" presStyleIdx="0" presStyleCnt="1" custLinFactNeighborX="-278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353242-8134-465A-AA1E-096361EB6B6B}" type="pres">
      <dgm:prSet presAssocID="{8B253A44-2EA3-47E2-B9F8-6AFC5158EA07}" presName="txShp" presStyleLbl="node1" presStyleIdx="0" presStyleCnt="1" custScaleX="135191" custScaleY="94542" custLinFactNeighborX="5007" custLinFactNeighborY="-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B9CD7-54BD-466B-B2C3-9D117A8E8700}" srcId="{8B253A44-2EA3-47E2-B9F8-6AFC5158EA07}" destId="{25E91E9F-7ECC-4F62-83E6-86709D7F90ED}" srcOrd="1" destOrd="0" parTransId="{6A2FEE46-9B34-4CDF-B408-4793EFA69A4F}" sibTransId="{BB8281F3-1FA6-4628-BDBF-28E61EE14EAD}"/>
    <dgm:cxn modelId="{96CA211E-2CF3-470E-A731-5DD3109EA950}" srcId="{8B253A44-2EA3-47E2-B9F8-6AFC5158EA07}" destId="{D73C7357-9EC9-4DDB-8AC0-C47198DE82B1}" srcOrd="0" destOrd="0" parTransId="{AC93DCBB-6D53-4DAA-B8B0-ADE79A201770}" sibTransId="{6B30E8E5-DF27-4970-9FD2-D9FE20C34411}"/>
    <dgm:cxn modelId="{1FF5D7F5-39F9-4F12-99C4-4556213BC427}" type="presOf" srcId="{25E91E9F-7ECC-4F62-83E6-86709D7F90ED}" destId="{10353242-8134-465A-AA1E-096361EB6B6B}" srcOrd="0" destOrd="2" presId="urn:microsoft.com/office/officeart/2005/8/layout/vList3"/>
    <dgm:cxn modelId="{49002B7A-3552-4556-87A8-A1B66FDBEF80}" srcId="{EC7F35B9-AA3B-4B76-87CA-1C6962C8F8EA}" destId="{8B253A44-2EA3-47E2-B9F8-6AFC5158EA07}" srcOrd="0" destOrd="0" parTransId="{67242402-BB05-425A-AF7D-C28B4F741303}" sibTransId="{944C53CC-B4CE-4B64-8FC8-F1802940EEBE}"/>
    <dgm:cxn modelId="{3CD89715-81A1-43BD-8666-B0AE02B3E692}" type="presOf" srcId="{EC7F35B9-AA3B-4B76-87CA-1C6962C8F8EA}" destId="{B4EDD205-ED05-48CD-9931-9E09CDE701E6}" srcOrd="0" destOrd="0" presId="urn:microsoft.com/office/officeart/2005/8/layout/vList3"/>
    <dgm:cxn modelId="{7A715F99-D207-4FF5-B92C-1221E3E00C71}" type="presOf" srcId="{D73C7357-9EC9-4DDB-8AC0-C47198DE82B1}" destId="{10353242-8134-465A-AA1E-096361EB6B6B}" srcOrd="0" destOrd="1" presId="urn:microsoft.com/office/officeart/2005/8/layout/vList3"/>
    <dgm:cxn modelId="{FEA39385-7D1A-43CF-A484-50208F4A19AE}" type="presOf" srcId="{8B253A44-2EA3-47E2-B9F8-6AFC5158EA07}" destId="{10353242-8134-465A-AA1E-096361EB6B6B}" srcOrd="0" destOrd="0" presId="urn:microsoft.com/office/officeart/2005/8/layout/vList3"/>
    <dgm:cxn modelId="{35DE2968-F4DF-4A77-858F-E1EF817CFD02}" type="presParOf" srcId="{B4EDD205-ED05-48CD-9931-9E09CDE701E6}" destId="{ECCC4D8D-62F2-48CD-8E14-740FDD37E81C}" srcOrd="0" destOrd="0" presId="urn:microsoft.com/office/officeart/2005/8/layout/vList3"/>
    <dgm:cxn modelId="{5C7DDAED-FC37-4D73-953B-48D39952EFF3}" type="presParOf" srcId="{ECCC4D8D-62F2-48CD-8E14-740FDD37E81C}" destId="{8B6F1CBF-E6F9-43D5-B0AE-BDD270D0E03B}" srcOrd="0" destOrd="0" presId="urn:microsoft.com/office/officeart/2005/8/layout/vList3"/>
    <dgm:cxn modelId="{2A0A27EC-5B67-4560-B09E-3F95C70DEBF1}" type="presParOf" srcId="{ECCC4D8D-62F2-48CD-8E14-740FDD37E81C}" destId="{10353242-8134-465A-AA1E-096361EB6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1817E9-E8A4-4082-99C7-535F343F9B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752368-DE27-490B-9B31-ECDFC94F6927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(ổ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A0F86856-DDEA-4439-B5B8-F235B31D2F7C}" cxnId="{8C231691-14D3-4BFC-BAF0-8058A9855D5E}" type="parTrans">
      <dgm:prSet/>
      <dgm:spPr/>
      <dgm:t>
        <a:bodyPr/>
        <a:lstStyle/>
        <a:p>
          <a:endParaRPr lang="en-US"/>
        </a:p>
      </dgm:t>
    </dgm:pt>
    <dgm:pt modelId="{622F3ED8-F7C5-4FCC-9E31-2390BDF7111F}" cxnId="{8C231691-14D3-4BFC-BAF0-8058A9855D5E}" type="sibTrans">
      <dgm:prSet/>
      <dgm:spPr/>
      <dgm:t>
        <a:bodyPr/>
        <a:lstStyle/>
        <a:p>
          <a:endParaRPr lang="en-US"/>
        </a:p>
      </dgm:t>
    </dgm:pt>
    <dgm:pt modelId="{8F5F21AC-03A0-42C9-8D1E-864D2B003DBE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sóc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giống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cây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trồng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nhiễm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DCD18-C9A6-49CA-A399-08469AFF43FC}" cxnId="{FB4F7837-26C4-4E35-BB3E-9338AE061D1C}" type="parTrans">
      <dgm:prSet/>
      <dgm:spPr/>
      <dgm:t>
        <a:bodyPr/>
        <a:lstStyle/>
        <a:p>
          <a:endParaRPr lang="en-US"/>
        </a:p>
      </dgm:t>
    </dgm:pt>
    <dgm:pt modelId="{158D7904-9680-4047-9065-10342B32445E}" cxnId="{FB4F7837-26C4-4E35-BB3E-9338AE061D1C}" type="sibTrans">
      <dgm:prSet/>
      <dgm:spPr/>
      <dgm:t>
        <a:bodyPr/>
        <a:lstStyle/>
        <a:p>
          <a:endParaRPr lang="en-US"/>
        </a:p>
      </dgm:t>
    </dgm:pt>
    <dgm:pt modelId="{C9C3CD69-E033-4796-8F46-26C00B658F98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đất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đai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DBACD-1F19-46EF-8912-47013E97C57E}" cxnId="{1BA69339-F4C4-479C-A133-C894C81BC2AB}" type="parTrans">
      <dgm:prSet/>
      <dgm:spPr/>
      <dgm:t>
        <a:bodyPr/>
        <a:lstStyle/>
        <a:p>
          <a:endParaRPr lang="en-US"/>
        </a:p>
      </dgm:t>
    </dgm:pt>
    <dgm:pt modelId="{4AD0542B-B99D-49A1-BCE4-C2066F12400F}" cxnId="{1BA69339-F4C4-479C-A133-C894C81BC2AB}" type="sibTrans">
      <dgm:prSet/>
      <dgm:spPr/>
      <dgm:t>
        <a:bodyPr/>
        <a:lstStyle/>
        <a:p>
          <a:endParaRPr lang="en-US"/>
        </a:p>
      </dgm:t>
    </dgm:pt>
    <dgm:pt modelId="{32ED990D-8398-4895-99BA-D35A20854B4D}" type="pres">
      <dgm:prSet presAssocID="{CE1817E9-E8A4-4082-99C7-535F343F9B46}" presName="compositeShape" presStyleCnt="0">
        <dgm:presLayoutVars>
          <dgm:chMax val="7"/>
          <dgm:dir/>
          <dgm:resizeHandles val="exact"/>
        </dgm:presLayoutVars>
      </dgm:prSet>
      <dgm:spPr/>
    </dgm:pt>
    <dgm:pt modelId="{FEEF1228-09A0-46C1-A053-FAE2C8B8F8DC}" type="pres">
      <dgm:prSet presAssocID="{AE752368-DE27-490B-9B31-ECDFC94F6927}" presName="circ1" presStyleLbl="vennNode1" presStyleIdx="0" presStyleCnt="3" custLinFactNeighborX="-4259" custLinFactNeighborY="4683"/>
      <dgm:spPr/>
      <dgm:t>
        <a:bodyPr/>
        <a:lstStyle/>
        <a:p>
          <a:endParaRPr lang="en-US"/>
        </a:p>
      </dgm:t>
    </dgm:pt>
    <dgm:pt modelId="{E5741548-BF60-4BDB-92FD-147FD975E746}" type="pres">
      <dgm:prSet presAssocID="{AE752368-DE27-490B-9B31-ECDFC94F69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DF96-660A-43F8-ACB0-82B1D29D137B}" type="pres">
      <dgm:prSet presAssocID="{8F5F21AC-03A0-42C9-8D1E-864D2B003DBE}" presName="circ2" presStyleLbl="vennNode1" presStyleIdx="1" presStyleCnt="3"/>
      <dgm:spPr/>
      <dgm:t>
        <a:bodyPr/>
        <a:lstStyle/>
        <a:p>
          <a:endParaRPr lang="en-US"/>
        </a:p>
      </dgm:t>
    </dgm:pt>
    <dgm:pt modelId="{415CEFE2-4C09-4CB0-87AE-39D1D4E4158C}" type="pres">
      <dgm:prSet presAssocID="{8F5F21AC-03A0-42C9-8D1E-864D2B003D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BE61D-F467-4111-AB1B-56914EE93832}" type="pres">
      <dgm:prSet presAssocID="{C9C3CD69-E033-4796-8F46-26C00B658F98}" presName="circ3" presStyleLbl="vennNode1" presStyleIdx="2" presStyleCnt="3" custLinFactNeighborX="-910" custLinFactNeighborY="3026"/>
      <dgm:spPr/>
      <dgm:t>
        <a:bodyPr/>
        <a:lstStyle/>
        <a:p>
          <a:endParaRPr lang="en-US"/>
        </a:p>
      </dgm:t>
    </dgm:pt>
    <dgm:pt modelId="{7CDF93A6-AC91-420F-ABD2-479AC4FB3F8A}" type="pres">
      <dgm:prSet presAssocID="{C9C3CD69-E033-4796-8F46-26C00B658F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7251F-CC9F-4CC4-8200-F1FDBBDED337}" type="presOf" srcId="{CE1817E9-E8A4-4082-99C7-535F343F9B46}" destId="{32ED990D-8398-4895-99BA-D35A20854B4D}" srcOrd="0" destOrd="0" presId="urn:microsoft.com/office/officeart/2005/8/layout/venn1"/>
    <dgm:cxn modelId="{8C18ABD5-5CD5-422E-93FD-6FC155FEFB2D}" type="presOf" srcId="{AE752368-DE27-490B-9B31-ECDFC94F6927}" destId="{E5741548-BF60-4BDB-92FD-147FD975E746}" srcOrd="1" destOrd="0" presId="urn:microsoft.com/office/officeart/2005/8/layout/venn1"/>
    <dgm:cxn modelId="{1BA69339-F4C4-479C-A133-C894C81BC2AB}" srcId="{CE1817E9-E8A4-4082-99C7-535F343F9B46}" destId="{C9C3CD69-E033-4796-8F46-26C00B658F98}" srcOrd="2" destOrd="0" parTransId="{134DBACD-1F19-46EF-8912-47013E97C57E}" sibTransId="{4AD0542B-B99D-49A1-BCE4-C2066F12400F}"/>
    <dgm:cxn modelId="{FB4F7837-26C4-4E35-BB3E-9338AE061D1C}" srcId="{CE1817E9-E8A4-4082-99C7-535F343F9B46}" destId="{8F5F21AC-03A0-42C9-8D1E-864D2B003DBE}" srcOrd="1" destOrd="0" parTransId="{E84DCD18-C9A6-49CA-A399-08469AFF43FC}" sibTransId="{158D7904-9680-4047-9065-10342B32445E}"/>
    <dgm:cxn modelId="{72D6280A-7FAA-460F-A193-B93F28712A7A}" type="presOf" srcId="{AE752368-DE27-490B-9B31-ECDFC94F6927}" destId="{FEEF1228-09A0-46C1-A053-FAE2C8B8F8DC}" srcOrd="0" destOrd="0" presId="urn:microsoft.com/office/officeart/2005/8/layout/venn1"/>
    <dgm:cxn modelId="{D72B2AF6-8B0F-4064-8801-0932CA838406}" type="presOf" srcId="{C9C3CD69-E033-4796-8F46-26C00B658F98}" destId="{7CDF93A6-AC91-420F-ABD2-479AC4FB3F8A}" srcOrd="1" destOrd="0" presId="urn:microsoft.com/office/officeart/2005/8/layout/venn1"/>
    <dgm:cxn modelId="{D06B36D7-BF75-4145-907E-9D5DDE1ED182}" type="presOf" srcId="{8F5F21AC-03A0-42C9-8D1E-864D2B003DBE}" destId="{1022DF96-660A-43F8-ACB0-82B1D29D137B}" srcOrd="0" destOrd="0" presId="urn:microsoft.com/office/officeart/2005/8/layout/venn1"/>
    <dgm:cxn modelId="{695A413C-6D05-45BC-A7F6-EA11CF751201}" type="presOf" srcId="{C9C3CD69-E033-4796-8F46-26C00B658F98}" destId="{909BE61D-F467-4111-AB1B-56914EE93832}" srcOrd="0" destOrd="0" presId="urn:microsoft.com/office/officeart/2005/8/layout/venn1"/>
    <dgm:cxn modelId="{023CDE3D-FE06-4EE4-ACCE-39B043DEECB0}" type="presOf" srcId="{8F5F21AC-03A0-42C9-8D1E-864D2B003DBE}" destId="{415CEFE2-4C09-4CB0-87AE-39D1D4E4158C}" srcOrd="1" destOrd="0" presId="urn:microsoft.com/office/officeart/2005/8/layout/venn1"/>
    <dgm:cxn modelId="{8C231691-14D3-4BFC-BAF0-8058A9855D5E}" srcId="{CE1817E9-E8A4-4082-99C7-535F343F9B46}" destId="{AE752368-DE27-490B-9B31-ECDFC94F6927}" srcOrd="0" destOrd="0" parTransId="{A0F86856-DDEA-4439-B5B8-F235B31D2F7C}" sibTransId="{622F3ED8-F7C5-4FCC-9E31-2390BDF7111F}"/>
    <dgm:cxn modelId="{15C33DFD-92DE-4776-B235-61C61D21A961}" type="presParOf" srcId="{32ED990D-8398-4895-99BA-D35A20854B4D}" destId="{FEEF1228-09A0-46C1-A053-FAE2C8B8F8DC}" srcOrd="0" destOrd="0" presId="urn:microsoft.com/office/officeart/2005/8/layout/venn1"/>
    <dgm:cxn modelId="{D78ADEC7-3182-4F56-8616-39E7C1792BAB}" type="presParOf" srcId="{32ED990D-8398-4895-99BA-D35A20854B4D}" destId="{E5741548-BF60-4BDB-92FD-147FD975E746}" srcOrd="1" destOrd="0" presId="urn:microsoft.com/office/officeart/2005/8/layout/venn1"/>
    <dgm:cxn modelId="{99E0A38F-3589-46E1-9CC6-1387123AF10F}" type="presParOf" srcId="{32ED990D-8398-4895-99BA-D35A20854B4D}" destId="{1022DF96-660A-43F8-ACB0-82B1D29D137B}" srcOrd="2" destOrd="0" presId="urn:microsoft.com/office/officeart/2005/8/layout/venn1"/>
    <dgm:cxn modelId="{1803F356-2686-4AEA-B6AE-59B0170C2D3B}" type="presParOf" srcId="{32ED990D-8398-4895-99BA-D35A20854B4D}" destId="{415CEFE2-4C09-4CB0-87AE-39D1D4E4158C}" srcOrd="3" destOrd="0" presId="urn:microsoft.com/office/officeart/2005/8/layout/venn1"/>
    <dgm:cxn modelId="{A58CDFE4-E606-4BF0-A3D9-28C28D04E99C}" type="presParOf" srcId="{32ED990D-8398-4895-99BA-D35A20854B4D}" destId="{909BE61D-F467-4111-AB1B-56914EE93832}" srcOrd="4" destOrd="0" presId="urn:microsoft.com/office/officeart/2005/8/layout/venn1"/>
    <dgm:cxn modelId="{17A809D1-8567-41ED-B543-2670F9C3D541}" type="presParOf" srcId="{32ED990D-8398-4895-99BA-D35A20854B4D}" destId="{7CDF93A6-AC91-420F-ABD2-479AC4FB3F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991600" cy="2885658"/>
        <a:chOff x="0" y="0"/>
        <a:chExt cx="8991600" cy="2885658"/>
      </a:xfrm>
    </dsp:grpSpPr>
    <dsp:sp modelId="{91DC2706-07C9-46F4-BE81-49103ED40B69}">
      <dsp:nvSpPr>
        <dsp:cNvPr id="4" name="Pentagon 3"/>
        <dsp:cNvSpPr/>
      </dsp:nvSpPr>
      <dsp:spPr bwMode="white">
        <a:xfrm rot="10800000">
          <a:off x="2505521" y="0"/>
          <a:ext cx="5979414" cy="2885658"/>
        </a:xfrm>
        <a:prstGeom prst="homePlate">
          <a:avLst/>
        </a:prstGeom>
        <a:solidFill>
          <a:srgbClr val="0000C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272495" tIns="91439" rIns="170688" bIns="9143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dirty="0" smtClean="0">
              <a:solidFill>
                <a:srgbClr val="FFFF00"/>
              </a:solidFill>
            </a:rPr>
            <a:t>2. </a:t>
          </a:r>
          <a:r>
            <a:rPr lang="en-US" sz="2400" b="1" u="sng" dirty="0" err="1" smtClean="0">
              <a:solidFill>
                <a:srgbClr val="FFFF00"/>
              </a:solidFill>
            </a:rPr>
            <a:t>Chế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độ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chăm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sóc</a:t>
          </a:r>
          <a:r>
            <a:rPr lang="en-US" sz="2400" b="1" u="sng" dirty="0" smtClean="0">
              <a:solidFill>
                <a:srgbClr val="FFFF00"/>
              </a:solidFill>
            </a:rPr>
            <a:t>:</a:t>
          </a:r>
          <a:endParaRPr lang="en-US" sz="2400" dirty="0">
            <a:solidFill>
              <a:srgbClr val="FFFF00"/>
            </a:solidFill>
          </a:endParaRPr>
        </a:p>
        <a:p>
          <a:pPr marL="228600" lvl="1" indent="-228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Bón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kali.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Ngập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úng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xát</a:t>
          </a:r>
          <a:r>
            <a:rPr lang="en-US" sz="2400" dirty="0" smtClean="0"/>
            <a:t>...</a:t>
          </a:r>
          <a:endParaRPr lang="en-US" sz="2400" dirty="0"/>
        </a:p>
      </dsp:txBody>
      <dsp:txXfrm rot="10800000">
        <a:off x="2505521" y="0"/>
        <a:ext cx="5979414" cy="2885658"/>
      </dsp:txXfrm>
    </dsp:sp>
    <dsp:sp modelId="{7F802033-B150-4202-9FBF-EFBAE56F6A16}">
      <dsp:nvSpPr>
        <dsp:cNvPr id="3" name="Oval 2"/>
        <dsp:cNvSpPr/>
      </dsp:nvSpPr>
      <dsp:spPr bwMode="white">
        <a:xfrm>
          <a:off x="121843" y="0"/>
          <a:ext cx="2885658" cy="2885658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21843" y="0"/>
        <a:ext cx="2885658" cy="2885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067800" cy="2743200"/>
        <a:chOff x="0" y="0"/>
        <a:chExt cx="9067800" cy="2743200"/>
      </a:xfrm>
    </dsp:grpSpPr>
    <dsp:sp modelId="{10353242-8134-465A-AA1E-096361EB6B6B}">
      <dsp:nvSpPr>
        <dsp:cNvPr id="4" name="Pentagon 3"/>
        <dsp:cNvSpPr/>
      </dsp:nvSpPr>
      <dsp:spPr bwMode="white">
        <a:xfrm rot="10800000">
          <a:off x="2427990" y="0"/>
          <a:ext cx="6030087" cy="2743200"/>
        </a:xfrm>
        <a:prstGeom prst="homePlate">
          <a:avLst/>
        </a:prstGeom>
        <a:solidFill>
          <a:srgbClr val="0000CC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1209675" tIns="106680" rIns="199136" bIns="1066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dirty="0" smtClean="0">
              <a:solidFill>
                <a:srgbClr val="FFFF00"/>
              </a:solidFill>
            </a:rPr>
            <a:t>1. </a:t>
          </a:r>
          <a:r>
            <a:rPr lang="en-US" sz="2800" b="1" u="sng" dirty="0" err="1" smtClean="0">
              <a:solidFill>
                <a:srgbClr val="FFFF00"/>
              </a:solidFill>
            </a:rPr>
            <a:t>Sử</a:t>
          </a:r>
          <a:r>
            <a:rPr lang="en-US" sz="2800" b="1" u="sng" dirty="0" smtClean="0">
              <a:solidFill>
                <a:srgbClr val="FFFF00"/>
              </a:solidFill>
            </a:rPr>
            <a:t> </a:t>
          </a:r>
          <a:r>
            <a:rPr lang="en-US" sz="2800" b="1" u="sng" dirty="0" err="1" smtClean="0">
              <a:solidFill>
                <a:srgbClr val="FFFF00"/>
              </a:solidFill>
            </a:rPr>
            <a:t>dụng</a:t>
          </a:r>
          <a:r>
            <a:rPr lang="en-US" sz="2800" b="1" u="sng" dirty="0" smtClean="0">
              <a:solidFill>
                <a:srgbClr val="FFFF00"/>
              </a:solidFill>
            </a:rPr>
            <a:t> </a:t>
          </a:r>
          <a:r>
            <a:rPr lang="en-US" sz="2800" b="1" u="sng" dirty="0" err="1" smtClean="0">
              <a:solidFill>
                <a:srgbClr val="FFFF00"/>
              </a:solidFill>
            </a:rPr>
            <a:t>giống</a:t>
          </a:r>
          <a:r>
            <a:rPr lang="en-US" sz="2800" b="1" u="sng" dirty="0" smtClean="0">
              <a:solidFill>
                <a:srgbClr val="FFFF00"/>
              </a:solidFill>
            </a:rPr>
            <a:t>: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endParaRPr lang="en-US" sz="2800" dirty="0">
            <a:solidFill>
              <a:srgbClr val="FFFF00"/>
            </a:solidFill>
          </a:endParaRPr>
        </a:p>
        <a:p>
          <a:pPr marL="285750" lvl="1" indent="-2857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err="1" smtClean="0">
              <a:solidFill>
                <a:schemeClr val="bg1"/>
              </a:solidFill>
            </a:rPr>
            <a:t>Bị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nhiễm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sâu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bệnh</a:t>
          </a:r>
          <a:r>
            <a:rPr lang="en-US" sz="2800" dirty="0" smtClean="0">
              <a:solidFill>
                <a:schemeClr val="bg1"/>
              </a:solidFill>
            </a:rPr>
            <a:t>.</a:t>
          </a:r>
          <a:endParaRPr lang="en-US" sz="2800" dirty="0">
            <a:solidFill>
              <a:schemeClr val="bg1"/>
            </a:solidFill>
          </a:endParaRPr>
        </a:p>
        <a:p>
          <a:pPr marL="285750" lvl="1" indent="-28575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err="1" smtClean="0">
              <a:solidFill>
                <a:schemeClr val="bg1"/>
              </a:solidFill>
            </a:rPr>
            <a:t>Không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chống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chịu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được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sâu</a:t>
          </a:r>
          <a:r>
            <a:rPr lang="en-US" sz="2800" dirty="0" smtClean="0">
              <a:solidFill>
                <a:schemeClr val="bg1"/>
              </a:solidFill>
            </a:rPr>
            <a:t>, </a:t>
          </a:r>
          <a:r>
            <a:rPr lang="en-US" sz="2800" dirty="0" err="1" smtClean="0">
              <a:solidFill>
                <a:schemeClr val="bg1"/>
              </a:solidFill>
            </a:rPr>
            <a:t>bệnh</a:t>
          </a:r>
          <a:endParaRPr lang="en-US" sz="2800" dirty="0">
            <a:solidFill>
              <a:schemeClr val="bg1"/>
            </a:solidFill>
          </a:endParaRPr>
        </a:p>
      </dsp:txBody>
      <dsp:txXfrm rot="10800000">
        <a:off x="2427990" y="0"/>
        <a:ext cx="6030087" cy="2743200"/>
      </dsp:txXfrm>
    </dsp:sp>
    <dsp:sp modelId="{8B6F1CBF-E6F9-43D5-B0AE-BDD270D0E03B}">
      <dsp:nvSpPr>
        <dsp:cNvPr id="3" name="Oval 2"/>
        <dsp:cNvSpPr/>
      </dsp:nvSpPr>
      <dsp:spPr bwMode="white">
        <a:xfrm>
          <a:off x="69075" y="0"/>
          <a:ext cx="2743200" cy="2743200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69075" y="0"/>
        <a:ext cx="2743200" cy="2743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851525" cy="5851525"/>
        <a:chOff x="0" y="0"/>
        <a:chExt cx="5851525" cy="5851525"/>
      </a:xfrm>
    </dsp:grpSpPr>
    <dsp:sp modelId="{FEEF1228-09A0-46C1-A053-FAE2C8B8F8DC}">
      <dsp:nvSpPr>
        <dsp:cNvPr id="3" name="Oval 2"/>
        <dsp:cNvSpPr/>
      </dsp:nvSpPr>
      <dsp:spPr bwMode="white">
        <a:xfrm>
          <a:off x="2209813" y="237560"/>
          <a:ext cx="3510915" cy="3510915"/>
        </a:xfrm>
        <a:prstGeom prst="ellipse">
          <a:avLst/>
        </a:prstGeom>
        <a:ln>
          <a:solidFill>
            <a:schemeClr val="tx1">
              <a:lumMod val="95000"/>
              <a:lumOff val="5000"/>
            </a:schemeClr>
          </a:solidFill>
        </a:ln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Nguồn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(ổ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>
            <a:solidFill>
              <a:schemeClr val="tx1"/>
            </a:solidFill>
          </a:endParaRPr>
        </a:p>
      </dsp:txBody>
      <dsp:txXfrm>
        <a:off x="2209813" y="237560"/>
        <a:ext cx="3510915" cy="3510915"/>
      </dsp:txXfrm>
    </dsp:sp>
    <dsp:sp modelId="{1022DF96-660A-43F8-ACB0-82B1D29D137B}">
      <dsp:nvSpPr>
        <dsp:cNvPr id="4" name="Oval 3"/>
        <dsp:cNvSpPr/>
      </dsp:nvSpPr>
      <dsp:spPr bwMode="white">
        <a:xfrm>
          <a:off x="3626198" y="2267466"/>
          <a:ext cx="3510915" cy="3510915"/>
        </a:xfrm>
        <a:prstGeom prst="ellipse">
          <a:avLst/>
        </a:prstGeom>
        <a:ln>
          <a:solidFill>
            <a:schemeClr val="tx1">
              <a:lumMod val="95000"/>
              <a:lumOff val="5000"/>
            </a:schemeClr>
          </a:solidFill>
        </a:ln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độ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sóc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lý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hoặc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giống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cây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trồng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nhiễm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6198" y="2267466"/>
        <a:ext cx="3510915" cy="3510915"/>
      </dsp:txXfrm>
    </dsp:sp>
    <dsp:sp modelId="{909BE61D-F467-4111-AB1B-56914EE93832}">
      <dsp:nvSpPr>
        <dsp:cNvPr id="5" name="Oval 4"/>
        <dsp:cNvSpPr/>
      </dsp:nvSpPr>
      <dsp:spPr bwMode="white">
        <a:xfrm>
          <a:off x="1060538" y="2340610"/>
          <a:ext cx="3510915" cy="3510915"/>
        </a:xfrm>
        <a:prstGeom prst="ellipse">
          <a:avLst/>
        </a:prstGeom>
        <a:ln>
          <a:solidFill>
            <a:schemeClr val="tx1">
              <a:lumMod val="95000"/>
              <a:lumOff val="5000"/>
            </a:schemeClr>
          </a:solidFill>
        </a:ln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0" tIns="0" rIns="0" bIns="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Điều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kiện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khí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đất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đai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thuận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lợi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bệnh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0538" y="2340610"/>
        <a:ext cx="3510915" cy="3510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33355-8035-498D-BA6A-255F560E2A6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CFB9-72CD-4071-894C-43FB2193E39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CFB9-72CD-4071-894C-43FB2193E39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7A1D-5EAC-4203-BA0C-006C630ABAD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BB34D-81B6-4250-8A4D-5C02581F56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91D4-5D5A-4109-B7A9-F3E5524F49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slide" Target="slide23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slide" Target="slide23.xml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J0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66800" y="2133600"/>
            <a:ext cx="7391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THPT LONG TRƯỜNG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MÔN: CÔNG NGHỆ 10</a:t>
            </a:r>
            <a:endParaRPr lang="en-US" sz="3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14086" y="1982669"/>
            <a:ext cx="8915400" cy="692497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1.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sẵn</a:t>
            </a:r>
            <a:r>
              <a:rPr lang="en-US" sz="2600" dirty="0" smtClean="0"/>
              <a:t> </a:t>
            </a:r>
            <a:r>
              <a:rPr lang="en-US" sz="2600" dirty="0" err="1" smtClean="0"/>
              <a:t>trên</a:t>
            </a:r>
            <a:r>
              <a:rPr lang="en-US" sz="2600" dirty="0" smtClean="0"/>
              <a:t> </a:t>
            </a:r>
            <a:r>
              <a:rPr lang="en-US" sz="2600" dirty="0" err="1" smtClean="0"/>
              <a:t>đồng</a:t>
            </a:r>
            <a:r>
              <a:rPr lang="en-US" sz="2600" dirty="0" smtClean="0"/>
              <a:t> </a:t>
            </a:r>
            <a:r>
              <a:rPr lang="en-US" sz="2600" dirty="0" err="1" smtClean="0"/>
              <a:t>ruộng</a:t>
            </a:r>
            <a:r>
              <a:rPr lang="en-US" sz="2600" dirty="0" smtClean="0"/>
              <a:t>: </a:t>
            </a:r>
            <a:r>
              <a:rPr lang="en-US" sz="2600" dirty="0" err="1" smtClean="0"/>
              <a:t>Đất</a:t>
            </a:r>
            <a:r>
              <a:rPr lang="en-US" sz="2600" dirty="0" smtClean="0"/>
              <a:t>, </a:t>
            </a:r>
            <a:r>
              <a:rPr lang="en-US" sz="2600" dirty="0" err="1" smtClean="0"/>
              <a:t>bụi</a:t>
            </a:r>
            <a:r>
              <a:rPr lang="en-US" sz="2600" dirty="0" smtClean="0"/>
              <a:t> </a:t>
            </a:r>
            <a:r>
              <a:rPr lang="en-US" sz="2600" dirty="0" err="1" smtClean="0"/>
              <a:t>cây</a:t>
            </a:r>
            <a:r>
              <a:rPr lang="en-US" sz="2600" dirty="0" smtClean="0"/>
              <a:t> </a:t>
            </a:r>
            <a:r>
              <a:rPr lang="en-US" sz="2600" dirty="0" err="1" smtClean="0"/>
              <a:t>cỏ</a:t>
            </a:r>
            <a:r>
              <a:rPr lang="en-US" sz="2600" dirty="0" smtClean="0"/>
              <a:t>, </a:t>
            </a:r>
            <a:r>
              <a:rPr lang="en-US" sz="2600" dirty="0" err="1" smtClean="0"/>
              <a:t>bờ</a:t>
            </a:r>
            <a:r>
              <a:rPr lang="en-US" sz="2600" dirty="0" smtClean="0"/>
              <a:t> </a:t>
            </a:r>
            <a:r>
              <a:rPr lang="en-US" sz="2600" dirty="0" err="1" smtClean="0"/>
              <a:t>ruộng</a:t>
            </a:r>
            <a:r>
              <a:rPr lang="en-US" sz="2600" dirty="0" smtClean="0"/>
              <a:t> </a:t>
            </a:r>
            <a:endParaRPr lang="en-US" sz="26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39486" y="4038600"/>
            <a:ext cx="8534400" cy="20174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nêu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biện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pháp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trú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ruộng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chặn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xâm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nhập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ruộng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39486" y="2748314"/>
            <a:ext cx="8915400" cy="618374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2</a:t>
            </a:r>
            <a:r>
              <a:rPr lang="en-US" sz="2600" b="1" dirty="0" smtClean="0"/>
              <a:t>. </a:t>
            </a:r>
            <a:r>
              <a:rPr lang="en-US" sz="2600" dirty="0" err="1" smtClean="0"/>
              <a:t>Hạt</a:t>
            </a:r>
            <a:r>
              <a:rPr lang="en-US" sz="2600" dirty="0" smtClean="0"/>
              <a:t> </a:t>
            </a:r>
            <a:r>
              <a:rPr lang="en-US" sz="2600" dirty="0" err="1" smtClean="0"/>
              <a:t>giống</a:t>
            </a:r>
            <a:r>
              <a:rPr lang="en-US" sz="2600" dirty="0" smtClean="0"/>
              <a:t>, </a:t>
            </a:r>
            <a:r>
              <a:rPr lang="en-US" sz="2600" dirty="0" err="1" smtClean="0"/>
              <a:t>cây</a:t>
            </a:r>
            <a:r>
              <a:rPr lang="en-US" sz="2600" dirty="0" smtClean="0"/>
              <a:t> con </a:t>
            </a:r>
            <a:r>
              <a:rPr lang="en-US" sz="2600" dirty="0" err="1" smtClean="0"/>
              <a:t>bị</a:t>
            </a:r>
            <a:r>
              <a:rPr lang="en-US" sz="2600" dirty="0" smtClean="0"/>
              <a:t> </a:t>
            </a:r>
            <a:r>
              <a:rPr lang="en-US" sz="2600" dirty="0" err="1" smtClean="0"/>
              <a:t>nhiễm</a:t>
            </a:r>
            <a:r>
              <a:rPr lang="en-US" sz="2600" dirty="0"/>
              <a:t> </a:t>
            </a:r>
            <a:r>
              <a:rPr lang="en-US" sz="2600" dirty="0" err="1" smtClean="0"/>
              <a:t>sâu</a:t>
            </a:r>
            <a:r>
              <a:rPr lang="en-US" sz="2600" dirty="0" smtClean="0"/>
              <a:t> </a:t>
            </a:r>
            <a:r>
              <a:rPr lang="en-US" sz="2600" dirty="0" err="1" smtClean="0"/>
              <a:t>bệnh</a:t>
            </a:r>
            <a:endParaRPr lang="en-US" sz="2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2392"/>
            <a:ext cx="48768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pháp</a:t>
            </a:r>
            <a:endParaRPr lang="en-US" sz="3200" b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Cày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bừa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ngâm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ải</a:t>
            </a:r>
            <a:endParaRPr lang="en-US" sz="36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latin typeface="Times New Roman" panose="02020603050405020304" pitchFamily="18" charset="0"/>
              </a:rPr>
              <a:t>Diệt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trứng</a:t>
            </a:r>
            <a:r>
              <a:rPr lang="en-US" sz="3200" dirty="0">
                <a:latin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nhộng</a:t>
            </a:r>
            <a:r>
              <a:rPr lang="en-US" sz="3200" dirty="0"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nấm</a:t>
            </a:r>
            <a:r>
              <a:rPr lang="en-US" sz="3200" dirty="0" smtClean="0">
                <a:latin typeface="Times New Roman" panose="02020603050405020304" pitchFamily="18" charset="0"/>
              </a:rPr>
              <a:t>...</a:t>
            </a:r>
            <a:endParaRPr lang="en-US" sz="3200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2" descr="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5100"/>
            <a:ext cx="4114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10411-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05100"/>
            <a:ext cx="4495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3539"/>
            <a:ext cx="487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pháp</a:t>
            </a:r>
            <a:endParaRPr lang="en-US" sz="3200" b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</a:rPr>
              <a:t>Phát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quang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bờ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bụi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rậm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vệ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sinh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đồng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ruộng</a:t>
            </a:r>
            <a:endParaRPr lang="en-US" sz="3200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mất</a:t>
            </a:r>
            <a:r>
              <a:rPr lang="en-US" sz="3200" dirty="0" smtClean="0"/>
              <a:t>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cư</a:t>
            </a:r>
            <a:r>
              <a:rPr lang="en-US" sz="3200" dirty="0"/>
              <a:t> </a:t>
            </a:r>
            <a:r>
              <a:rPr lang="en-US" sz="3200" dirty="0" err="1"/>
              <a:t>trú</a:t>
            </a:r>
            <a:r>
              <a:rPr lang="en-US" sz="3200" dirty="0"/>
              <a:t>,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/>
              <a:t>sâu</a:t>
            </a:r>
            <a:r>
              <a:rPr lang="en-US" sz="3200" dirty="0"/>
              <a:t> </a:t>
            </a:r>
            <a:r>
              <a:rPr lang="en-US" sz="3200" dirty="0" err="1"/>
              <a:t>bệnh</a:t>
            </a:r>
            <a:endParaRPr lang="en-US" sz="3200" dirty="0"/>
          </a:p>
        </p:txBody>
      </p:sp>
      <p:pic>
        <p:nvPicPr>
          <p:cNvPr id="10" name="Picture 2" descr="lu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18" y="2628900"/>
            <a:ext cx="4609741" cy="31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Vu Dong Xuan se bi thieu nuoc tram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" y="2469688"/>
            <a:ext cx="4343400" cy="32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3539"/>
            <a:ext cx="487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Biện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pháp</a:t>
            </a:r>
            <a:endParaRPr lang="en-US" sz="3200" b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</a:rPr>
              <a:t>Luân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canh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cây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trồng</a:t>
            </a:r>
            <a:endParaRPr lang="en-US" sz="3200" dirty="0" smtClean="0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3200" dirty="0" err="1"/>
              <a:t>Cắt</a:t>
            </a:r>
            <a:r>
              <a:rPr lang="en-US" sz="3200" dirty="0"/>
              <a:t> </a:t>
            </a:r>
            <a:r>
              <a:rPr lang="en-US" sz="3200" dirty="0" err="1"/>
              <a:t>đứt</a:t>
            </a:r>
            <a:r>
              <a:rPr lang="en-US" sz="3200" dirty="0"/>
              <a:t> </a:t>
            </a: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sâu</a:t>
            </a:r>
            <a:r>
              <a:rPr lang="en-US" sz="3200" dirty="0"/>
              <a:t>, </a:t>
            </a:r>
            <a:r>
              <a:rPr lang="en-US" sz="3200" dirty="0" err="1"/>
              <a:t>bệnh</a:t>
            </a:r>
            <a:endParaRPr lang="en-US" sz="3200" dirty="0"/>
          </a:p>
        </p:txBody>
      </p:sp>
      <p:pic>
        <p:nvPicPr>
          <p:cNvPr id="6" name="Picture 6" descr="images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4112"/>
            <a:ext cx="4572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image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4112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3539"/>
            <a:ext cx="4876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Biện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pháp</a:t>
            </a:r>
            <a:endParaRPr lang="en-US" sz="3600" b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8565252009098565_Rockwool trong ca chu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Khong_Hiem_Hang_Thanh_Long_Dip_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76642"/>
            <a:ext cx="4267200" cy="32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20980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hậu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đai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457200"/>
            <a:ext cx="3886200" cy="6248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5105400" cy="62484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81662" y="914400"/>
            <a:ext cx="3481583" cy="1532727"/>
            <a:chOff x="5383908" y="1019640"/>
            <a:chExt cx="3481583" cy="1532727"/>
          </a:xfrm>
          <a:solidFill>
            <a:schemeClr val="accent3">
              <a:lumMod val="5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 rot="21422185">
              <a:off x="5383908" y="1019640"/>
              <a:ext cx="3481583" cy="153272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b="1" u="sng" dirty="0" smtClean="0">
                  <a:solidFill>
                    <a:schemeClr val="bg1"/>
                  </a:solidFill>
                </a:rPr>
                <a:t>1. </a:t>
              </a:r>
              <a:r>
                <a:rPr lang="en-US" sz="2400" b="1" u="sng" dirty="0" err="1" smtClean="0">
                  <a:solidFill>
                    <a:schemeClr val="bg1"/>
                  </a:solidFill>
                </a:rPr>
                <a:t>Nhiệt</a:t>
              </a:r>
              <a:r>
                <a:rPr lang="en-US" sz="2400" b="1" u="sng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u="sng" dirty="0" err="1" smtClean="0">
                  <a:solidFill>
                    <a:schemeClr val="bg1"/>
                  </a:solidFill>
                </a:rPr>
                <a:t>độ</a:t>
              </a:r>
              <a:r>
                <a:rPr lang="en-US" sz="2400" b="1" u="sng" dirty="0" smtClean="0">
                  <a:solidFill>
                    <a:schemeClr val="bg1"/>
                  </a:solidFill>
                </a:rPr>
                <a:t> MT: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sống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sâu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: 10- 52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C,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cực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thuận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25-30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</a:t>
              </a:r>
              <a:r>
                <a:rPr lang="en-US" sz="2400" b="1" dirty="0">
                  <a:solidFill>
                    <a:schemeClr val="bg1"/>
                  </a:solidFill>
                </a:rPr>
                <a:t>.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84998" y="1249050"/>
              <a:ext cx="170746" cy="152400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1793875"/>
          <a:ext cx="62992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334000" y="2872742"/>
            <a:ext cx="3597485" cy="3453253"/>
            <a:chOff x="5392985" y="3329942"/>
            <a:chExt cx="3597485" cy="3453253"/>
          </a:xfrm>
          <a:solidFill>
            <a:schemeClr val="accent3">
              <a:lumMod val="5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 rot="207065">
              <a:off x="5392985" y="3329942"/>
              <a:ext cx="3597485" cy="3453253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b="1" dirty="0" err="1" smtClean="0">
                  <a:solidFill>
                    <a:schemeClr val="bg1"/>
                  </a:solidFill>
                </a:rPr>
                <a:t>Nhiệt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độ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MT </a:t>
              </a:r>
              <a:r>
                <a:rPr lang="en-US" sz="2400" b="1" dirty="0" err="1">
                  <a:solidFill>
                    <a:schemeClr val="bg1"/>
                  </a:solidFill>
                </a:rPr>
                <a:t>ả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hưởng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trực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tiếp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đến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:</a:t>
              </a:r>
              <a:endParaRPr lang="en-US" sz="24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(1)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phát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sinh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phát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triển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sâu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.</a:t>
              </a:r>
              <a:endParaRPr lang="en-US" sz="2400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(2)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Quá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trình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xâm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nhập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lây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lan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bệnh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endParaRPr lang="en-US" sz="24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19906" y="3429000"/>
              <a:ext cx="170746" cy="1524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0" y="838200"/>
            <a:ext cx="4724400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</a:rPr>
              <a:t>Quan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sát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biểu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đồ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sau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cho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biết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khoảng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nhiệt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hại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có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thể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sống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nhiệt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hại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phát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triển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mạnh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nhất</a:t>
            </a:r>
            <a:r>
              <a:rPr lang="en-US" sz="2200" b="1" dirty="0" smtClean="0">
                <a:solidFill>
                  <a:srgbClr val="002060"/>
                </a:solidFill>
              </a:rPr>
              <a:t>?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457200"/>
            <a:ext cx="41148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982" y="568036"/>
            <a:ext cx="47244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07341" y="838301"/>
            <a:ext cx="3597485" cy="1830425"/>
            <a:chOff x="5307341" y="882287"/>
            <a:chExt cx="3597485" cy="1830425"/>
          </a:xfrm>
          <a:solidFill>
            <a:srgbClr val="00B050"/>
          </a:solidFill>
        </p:grpSpPr>
        <p:sp>
          <p:nvSpPr>
            <p:cNvPr id="12" name="TextBox 11"/>
            <p:cNvSpPr txBox="1"/>
            <p:nvPr/>
          </p:nvSpPr>
          <p:spPr>
            <a:xfrm rot="200640">
              <a:off x="5307341" y="958386"/>
              <a:ext cx="3597485" cy="17543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2060"/>
                  </a:solidFill>
                </a:rPr>
                <a:t>Nhiệt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độ</a:t>
              </a:r>
              <a:r>
                <a:rPr lang="en-US" b="1" dirty="0" smtClean="0">
                  <a:solidFill>
                    <a:srgbClr val="002060"/>
                  </a:solidFill>
                </a:rPr>
                <a:t> MT </a:t>
              </a:r>
              <a:r>
                <a:rPr lang="en-US" b="1" dirty="0" err="1">
                  <a:solidFill>
                    <a:srgbClr val="002060"/>
                  </a:solidFill>
                </a:rPr>
                <a:t>ả</a:t>
              </a:r>
              <a:r>
                <a:rPr lang="en-US" b="1" dirty="0" err="1" smtClean="0">
                  <a:solidFill>
                    <a:srgbClr val="002060"/>
                  </a:solidFill>
                </a:rPr>
                <a:t>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trực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tiếp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đến</a:t>
              </a:r>
              <a:r>
                <a:rPr lang="en-US" b="1" dirty="0" smtClean="0">
                  <a:solidFill>
                    <a:srgbClr val="002060"/>
                  </a:solidFill>
                </a:rPr>
                <a:t>:</a:t>
              </a:r>
              <a:endParaRPr lang="en-US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(1)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sự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sinh</a:t>
              </a:r>
              <a:r>
                <a:rPr lang="en-US" b="1" dirty="0" smtClean="0">
                  <a:solidFill>
                    <a:srgbClr val="002060"/>
                  </a:solidFill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sâu</a:t>
              </a:r>
              <a:r>
                <a:rPr lang="en-US" b="1" dirty="0" smtClean="0">
                  <a:solidFill>
                    <a:srgbClr val="002060"/>
                  </a:solidFill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b="1" dirty="0" smtClean="0">
                  <a:solidFill>
                    <a:srgbClr val="002060"/>
                  </a:solidFill>
                </a:rPr>
                <a:t>.</a:t>
              </a:r>
              <a:endParaRPr lang="en-US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(2)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Quá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trình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xâm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nhập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lây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lan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endParaRPr lang="en-US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593575">
              <a:off x="5410334" y="882287"/>
              <a:ext cx="108008" cy="14320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2971800"/>
            <a:ext cx="3923729" cy="3349956"/>
            <a:chOff x="5334000" y="2709208"/>
            <a:chExt cx="3618929" cy="3349956"/>
          </a:xfrm>
        </p:grpSpPr>
        <p:sp>
          <p:nvSpPr>
            <p:cNvPr id="5" name="TextBox 4"/>
            <p:cNvSpPr txBox="1"/>
            <p:nvPr/>
          </p:nvSpPr>
          <p:spPr>
            <a:xfrm>
              <a:off x="5334000" y="2709208"/>
              <a:ext cx="3618929" cy="334995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ẩm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khí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mưa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ảnh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hưởng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đến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sinh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trưởng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phát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dục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côn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trùng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vì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cơ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hại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biến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đổi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ẩm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khí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&amp;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lượng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mưa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.</a:t>
              </a:r>
              <a:endPara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8610600" y="2815018"/>
              <a:ext cx="154082" cy="210310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838200"/>
            <a:ext cx="4440382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2.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ẩm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không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khí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lượng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mưa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như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thế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nào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đến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?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457200"/>
            <a:ext cx="38862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47244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0" y="838200"/>
            <a:ext cx="3618929" cy="1412694"/>
            <a:chOff x="5334000" y="2709208"/>
            <a:chExt cx="3618929" cy="1412694"/>
          </a:xfrm>
        </p:grpSpPr>
        <p:sp>
          <p:nvSpPr>
            <p:cNvPr id="5" name="TextBox 4"/>
            <p:cNvSpPr txBox="1"/>
            <p:nvPr/>
          </p:nvSpPr>
          <p:spPr>
            <a:xfrm>
              <a:off x="5334000" y="2709208"/>
              <a:ext cx="3618929" cy="141269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200" dirty="0" smtClean="0">
                  <a:solidFill>
                    <a:srgbClr val="002060"/>
                  </a:solidFill>
                  <a:latin typeface="+mj-lt"/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lượng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nước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trong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cơ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thể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sâu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hại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biến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đổi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theo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độ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ẩm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không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khí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&amp;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lượng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mưa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.</a:t>
              </a:r>
              <a:endParaRPr lang="en-US" sz="2200" b="1" dirty="0" smtClean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5408518" y="2761490"/>
              <a:ext cx="154082" cy="21031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220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24751">
            <a:off x="5340469" y="2051922"/>
            <a:ext cx="3598147" cy="2287896"/>
            <a:chOff x="5293882" y="4387163"/>
            <a:chExt cx="3598147" cy="2287896"/>
          </a:xfrm>
        </p:grpSpPr>
        <p:sp>
          <p:nvSpPr>
            <p:cNvPr id="25" name="TextBox 24"/>
            <p:cNvSpPr txBox="1"/>
            <p:nvPr/>
          </p:nvSpPr>
          <p:spPr>
            <a:xfrm rot="21085144">
              <a:off x="5293882" y="4585256"/>
              <a:ext cx="3598147" cy="2089803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-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Nếu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Độ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ẩm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thấp</a:t>
              </a:r>
              <a:r>
                <a:rPr lang="en-US" sz="2400" dirty="0" smtClean="0">
                  <a:solidFill>
                    <a:srgbClr val="002060"/>
                  </a:solidFill>
                </a:rPr>
                <a:t> =&gt;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Côn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trùng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bị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chết</a:t>
              </a:r>
              <a:endParaRPr lang="en-US" sz="2400" dirty="0" smtClean="0">
                <a:solidFill>
                  <a:srgbClr val="002060"/>
                </a:solidFill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-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Nếu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độ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ẩm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cao</a:t>
              </a:r>
              <a:r>
                <a:rPr lang="en-US" sz="2400" dirty="0" smtClean="0">
                  <a:solidFill>
                    <a:srgbClr val="002060"/>
                  </a:solidFill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mưa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400" dirty="0" smtClean="0">
                  <a:solidFill>
                    <a:srgbClr val="002060"/>
                  </a:solidFill>
                </a:rPr>
                <a:t>) =&gt;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bệnh</a:t>
              </a:r>
              <a:endParaRPr lang="en-US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8506036" y="4387163"/>
              <a:ext cx="154082" cy="210310"/>
            </a:xfrm>
            <a:prstGeom prst="ellipse">
              <a:avLst/>
            </a:prstGeom>
            <a:solidFill>
              <a:srgbClr val="990033"/>
            </a:solidFill>
            <a:ln w="6350"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200"/>
                </a:spcBef>
              </a:pPr>
              <a:endParaRPr lang="en-US" sz="24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9972" y="2111707"/>
            <a:ext cx="2895600" cy="4621602"/>
            <a:chOff x="914400" y="1931598"/>
            <a:chExt cx="2895600" cy="4621602"/>
          </a:xfrm>
        </p:grpSpPr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2146109" y="4114800"/>
              <a:ext cx="1663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C3300"/>
                  </a:solidFill>
                </a:rPr>
                <a:t>Độ ẩm thấp</a:t>
              </a:r>
              <a:endParaRPr lang="en-US" sz="2000" b="1" dirty="0">
                <a:solidFill>
                  <a:srgbClr val="CC3300"/>
                </a:solidFill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5400000">
              <a:off x="1830572" y="4253901"/>
              <a:ext cx="636198" cy="152400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en-US" sz="2800">
                <a:latin typeface="Arial" panose="020B0604020202020204" pitchFamily="34" charset="0"/>
              </a:endParaRPr>
            </a:p>
          </p:txBody>
        </p:sp>
        <p:pic>
          <p:nvPicPr>
            <p:cNvPr id="20" name="Picture 24" descr="sau k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72" y="4648200"/>
              <a:ext cx="2606001" cy="1905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5" descr="1238059395_n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31598"/>
              <a:ext cx="2776729" cy="20804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ross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22" name="Group 21"/>
          <p:cNvGrpSpPr/>
          <p:nvPr/>
        </p:nvGrpSpPr>
        <p:grpSpPr>
          <a:xfrm>
            <a:off x="5257800" y="4389809"/>
            <a:ext cx="3750547" cy="2042650"/>
            <a:chOff x="5200935" y="2968176"/>
            <a:chExt cx="3750547" cy="2042650"/>
          </a:xfrm>
        </p:grpSpPr>
        <p:sp>
          <p:nvSpPr>
            <p:cNvPr id="23" name="TextBox 22"/>
            <p:cNvSpPr txBox="1"/>
            <p:nvPr/>
          </p:nvSpPr>
          <p:spPr>
            <a:xfrm>
              <a:off x="5200935" y="2997967"/>
              <a:ext cx="3750547" cy="201285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 smtClean="0">
                  <a:solidFill>
                    <a:srgbClr val="002060"/>
                  </a:solidFill>
                </a:rPr>
                <a:t>-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gián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tiếp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thông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qua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thức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ăn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khí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hậu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phù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trồng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400" dirty="0" smtClean="0">
                  <a:solidFill>
                    <a:srgbClr val="002060"/>
                  </a:solidFill>
                </a:rPr>
                <a:t>)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299364" y="2968176"/>
              <a:ext cx="154082" cy="210310"/>
            </a:xfrm>
            <a:prstGeom prst="ellipse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200"/>
                </a:spcBef>
              </a:pPr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" y="890482"/>
            <a:ext cx="4528136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</a:rPr>
              <a:t>Hãy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nêu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trực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tiếp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gián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tiếp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ẩm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lượng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mưa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lên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hại</a:t>
            </a:r>
            <a:r>
              <a:rPr lang="en-US" sz="2200" b="1" dirty="0" smtClean="0">
                <a:solidFill>
                  <a:srgbClr val="002060"/>
                </a:solidFill>
              </a:rPr>
              <a:t>?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0709" y="457200"/>
            <a:ext cx="41148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4724400" cy="6248400"/>
          </a:xfrm>
          <a:prstGeom prst="round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00935" y="838200"/>
            <a:ext cx="3750547" cy="1445692"/>
            <a:chOff x="5200935" y="4343400"/>
            <a:chExt cx="3750547" cy="1445692"/>
          </a:xfrm>
        </p:grpSpPr>
        <p:sp>
          <p:nvSpPr>
            <p:cNvPr id="18" name="TextBox 17"/>
            <p:cNvSpPr txBox="1"/>
            <p:nvPr/>
          </p:nvSpPr>
          <p:spPr>
            <a:xfrm>
              <a:off x="5200935" y="4411920"/>
              <a:ext cx="3750547" cy="13771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200" dirty="0" smtClean="0">
                  <a:solidFill>
                    <a:srgbClr val="002060"/>
                  </a:solidFill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gián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tiếp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thông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qua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thức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ăn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(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khí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hậu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phù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trồng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200" dirty="0" smtClean="0">
                  <a:solidFill>
                    <a:srgbClr val="002060"/>
                  </a:solidFill>
                </a:rPr>
                <a:t>)</a:t>
              </a:r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5257800" y="4343400"/>
              <a:ext cx="154082" cy="210310"/>
            </a:xfrm>
            <a:prstGeom prst="ellipse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200"/>
                </a:spcBef>
              </a:pPr>
              <a:endParaRPr lang="en-US" sz="22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4887" y="1187613"/>
            <a:ext cx="4364736" cy="1200329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bệnh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hại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</a:rPr>
              <a:t> hay </a:t>
            </a:r>
            <a:r>
              <a:rPr lang="en-US" sz="2400" b="1" dirty="0" err="1" smtClean="0">
                <a:solidFill>
                  <a:srgbClr val="FF0000"/>
                </a:solidFill>
              </a:rPr>
              <a:t>gián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tiếp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6417" y="2502352"/>
            <a:ext cx="3932673" cy="2862322"/>
            <a:chOff x="5265300" y="2875836"/>
            <a:chExt cx="3750547" cy="2862322"/>
          </a:xfrm>
        </p:grpSpPr>
        <p:sp>
          <p:nvSpPr>
            <p:cNvPr id="27" name="TextBox 26"/>
            <p:cNvSpPr txBox="1"/>
            <p:nvPr/>
          </p:nvSpPr>
          <p:spPr>
            <a:xfrm>
              <a:off x="5265300" y="2875836"/>
              <a:ext cx="3750547" cy="286232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b="1" u="sng" dirty="0" smtClean="0">
                  <a:solidFill>
                    <a:srgbClr val="002060"/>
                  </a:solidFill>
                </a:rPr>
                <a:t>3.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đai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gián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tiếp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tới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vì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thừa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hay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thiếu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dinh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dưỡng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làm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cho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không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bình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thường</a:t>
              </a:r>
              <a:r>
                <a:rPr lang="en-US" sz="2400" dirty="0" smtClean="0">
                  <a:solidFill>
                    <a:srgbClr val="002060"/>
                  </a:solidFill>
                </a:rPr>
                <a:t>.</a:t>
              </a:r>
              <a:endParaRPr lang="en-US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8759141" y="2921339"/>
              <a:ext cx="154082" cy="210310"/>
            </a:xfrm>
            <a:prstGeom prst="ellipse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endParaRPr lang="en-US" sz="2400"/>
            </a:p>
          </p:txBody>
        </p:sp>
      </p:grpSp>
      <p:pic>
        <p:nvPicPr>
          <p:cNvPr id="32" name="Picture 9" descr="05_qldinhduong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6" y="2758164"/>
            <a:ext cx="4837283" cy="2759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23586"/>
            <a:ext cx="9144000" cy="68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495800"/>
            <a:ext cx="6172200" cy="16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….VÀ MUỐN THỰC HIỆN ĐƯỢC ĐIỀU ĐÓ, PHẢI BẮT ĐẦU TỪ VIỆC NGHIÊN CỨU ĐIỀU KIỆN PHÁT SINH, PHÁT TRIỂN CỦA SÂU BỆNH HẠI CÂY TRỒNG….</a:t>
            </a:r>
            <a:endParaRPr lang="en-US" sz="2400" b="1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25413"/>
            <a:ext cx="45720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400" b="1" i="1" dirty="0" err="1" smtClean="0"/>
              <a:t>Trong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quá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trình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sinh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trưởng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phát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triển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cây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trồng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không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thể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tránh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khỏi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phá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hại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sâu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bệnh</a:t>
            </a:r>
            <a:r>
              <a:rPr lang="en-US" sz="2400" b="1" i="1" dirty="0" smtClean="0"/>
              <a:t>….</a:t>
            </a:r>
            <a:endParaRPr lang="vi-VN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05670"/>
            <a:ext cx="3810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… ĐỂ HẠN CHẾ TỔN THẤT, CHÚNG TA PHẢI TÌM RA GIẢI PHÁP DIỆT TRỪ SÂU BỆNH…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743200" y="6106886"/>
            <a:ext cx="609600" cy="685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800600" y="3733800"/>
            <a:ext cx="609600" cy="685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67400" y="1600200"/>
            <a:ext cx="609600" cy="685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/>
      <p:bldP spid="8" grpId="0" animBg="1"/>
      <p:bldP spid="2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  <a:endParaRPr lang="en-US" sz="2000" b="1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3782" y="476220"/>
            <a:ext cx="41148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4724400" cy="6248400"/>
          </a:xfrm>
          <a:prstGeom prst="round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187613"/>
            <a:ext cx="4419600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5. </a:t>
            </a:r>
            <a:r>
              <a:rPr lang="en-US" sz="2400" b="1" dirty="0" err="1" smtClean="0">
                <a:solidFill>
                  <a:srgbClr val="002060"/>
                </a:solidFill>
              </a:rPr>
              <a:t>Lấy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minh </a:t>
            </a:r>
            <a:r>
              <a:rPr lang="en-US" sz="2400" b="1" dirty="0" err="1" smtClean="0">
                <a:solidFill>
                  <a:srgbClr val="002060"/>
                </a:solidFill>
              </a:rPr>
              <a:t>họa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đất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tới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sâu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hại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6" name="Picture 12" descr="10_bacl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6" y="2157905"/>
            <a:ext cx="4197114" cy="217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25579" y="2133600"/>
            <a:ext cx="80983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/>
              <a:t>Bạc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endParaRPr lang="en-US" sz="2000" b="1" dirty="0"/>
          </a:p>
        </p:txBody>
      </p:sp>
      <p:pic>
        <p:nvPicPr>
          <p:cNvPr id="17" name="Picture 13" descr="da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7" y="4188415"/>
            <a:ext cx="3094519" cy="2084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64712" y="4861228"/>
            <a:ext cx="103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Đạo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ôn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9829" y="4294593"/>
            <a:ext cx="386797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VD: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bg1"/>
                </a:solidFill>
              </a:rPr>
              <a:t>Đất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thừa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đạm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lúa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bệnh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đạo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ôn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lá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chemeClr val="bg1"/>
                </a:solidFill>
              </a:rPr>
              <a:t>Đất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chua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cây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bệnh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tiêm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lửa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26417" y="1143000"/>
            <a:ext cx="3932673" cy="2862322"/>
            <a:chOff x="5265300" y="2875836"/>
            <a:chExt cx="3750547" cy="2862322"/>
          </a:xfrm>
        </p:grpSpPr>
        <p:sp>
          <p:nvSpPr>
            <p:cNvPr id="22" name="TextBox 21"/>
            <p:cNvSpPr txBox="1"/>
            <p:nvPr/>
          </p:nvSpPr>
          <p:spPr>
            <a:xfrm>
              <a:off x="5265300" y="2875836"/>
              <a:ext cx="3750547" cy="28623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b="1" u="sng" dirty="0" smtClean="0">
                  <a:solidFill>
                    <a:srgbClr val="002060"/>
                  </a:solidFill>
                </a:rPr>
                <a:t>3.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đai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gián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tiếp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tới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vì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thừa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hay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thiếu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dinh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dưỡng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làm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cho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không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bình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thường</a:t>
              </a:r>
              <a:r>
                <a:rPr lang="en-US" sz="2400" dirty="0" smtClean="0">
                  <a:solidFill>
                    <a:srgbClr val="002060"/>
                  </a:solidFill>
                </a:rPr>
                <a:t>.</a:t>
              </a:r>
              <a:endParaRPr lang="en-US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8759141" y="2921339"/>
              <a:ext cx="154082" cy="21031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20980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khí hậu, đất đai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2314" y="3276600"/>
            <a:ext cx="86868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6927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chemeClr val="bg1"/>
                </a:solidFill>
              </a:rPr>
              <a:t>III. </a:t>
            </a:r>
            <a:r>
              <a:rPr lang="en-US" sz="2800" b="1" dirty="0" err="1" smtClean="0">
                <a:solidFill>
                  <a:schemeClr val="bg1"/>
                </a:solidFill>
              </a:rPr>
              <a:t>Điều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kiện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giống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cây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trồng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độ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chăm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sóc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-14605" y="3733800"/>
          <a:ext cx="9082405" cy="288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0" y="1066800"/>
          <a:ext cx="922274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762000"/>
            <a:ext cx="8839200" cy="124649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 smtClean="0">
                <a:solidFill>
                  <a:srgbClr val="002060"/>
                </a:solidFill>
              </a:rPr>
              <a:t>Từ</a:t>
            </a:r>
            <a:r>
              <a:rPr lang="en-US" sz="2500" b="1" dirty="0" smtClean="0">
                <a:solidFill>
                  <a:srgbClr val="002060"/>
                </a:solidFill>
              </a:rPr>
              <a:t> 2 </a:t>
            </a:r>
            <a:r>
              <a:rPr lang="en-US" sz="2500" b="1" dirty="0" err="1" smtClean="0">
                <a:solidFill>
                  <a:srgbClr val="002060"/>
                </a:solidFill>
              </a:rPr>
              <a:t>nội</a:t>
            </a:r>
            <a:r>
              <a:rPr lang="en-US" sz="2500" b="1" dirty="0" smtClean="0">
                <a:solidFill>
                  <a:srgbClr val="002060"/>
                </a:solidFill>
              </a:rPr>
              <a:t> dung </a:t>
            </a:r>
            <a:r>
              <a:rPr lang="en-US" sz="2500" b="1" dirty="0" err="1" smtClean="0">
                <a:solidFill>
                  <a:srgbClr val="002060"/>
                </a:solidFill>
              </a:rPr>
              <a:t>đã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học</a:t>
            </a:r>
            <a:r>
              <a:rPr lang="en-US" sz="2500" b="1" dirty="0" smtClean="0">
                <a:solidFill>
                  <a:srgbClr val="002060"/>
                </a:solidFill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</a:rPr>
              <a:t>hãy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biết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nguyên</a:t>
            </a:r>
            <a:r>
              <a:rPr lang="en-US" sz="2500" b="1" u="sng" dirty="0" smtClean="0">
                <a:solidFill>
                  <a:srgbClr val="FF0000"/>
                </a:solidFill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nhâ</a:t>
            </a:r>
            <a:r>
              <a:rPr lang="en-US" sz="2500" b="1" dirty="0" err="1" smtClean="0">
                <a:solidFill>
                  <a:srgbClr val="FF0000"/>
                </a:solidFill>
              </a:rPr>
              <a:t>n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từ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giống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cây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trồng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và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chế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độ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chăm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sóc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làm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sâu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bệnh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phát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triển</a:t>
            </a:r>
            <a:r>
              <a:rPr lang="en-US" sz="2500" b="1" dirty="0" smtClean="0">
                <a:solidFill>
                  <a:srgbClr val="002060"/>
                </a:solidFill>
              </a:rPr>
              <a:t>?</a:t>
            </a:r>
            <a:endParaRPr lang="en-US" sz="2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2" grpId="0">
        <p:bldAsOne/>
      </p:bldGraphic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29491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Biện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pháp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hạn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chế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228600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III. </a:t>
            </a:r>
            <a:r>
              <a:rPr lang="en-US" sz="2400" b="1" dirty="0" err="1" smtClean="0">
                <a:solidFill>
                  <a:schemeClr val="bg1"/>
                </a:solidFill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sóc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066800"/>
          <a:ext cx="8534400" cy="53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Nguyên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sâu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bệnh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triển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Biện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pháp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ứng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Giống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bị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nhiễm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bệnh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chống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chịu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bệnh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Mất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đối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giữa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nước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nhiều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hóa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học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biệt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đạm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kali.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Ngập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úng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vết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xây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xát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216200" y="2138595"/>
            <a:ext cx="3297419" cy="3472564"/>
            <a:chOff x="5216200" y="2138595"/>
            <a:chExt cx="3297419" cy="3472564"/>
          </a:xfrm>
        </p:grpSpPr>
        <p:sp>
          <p:nvSpPr>
            <p:cNvPr id="4" name="Rounded Rectangle 3"/>
            <p:cNvSpPr/>
            <p:nvPr/>
          </p:nvSpPr>
          <p:spPr>
            <a:xfrm>
              <a:off x="5216200" y="2138595"/>
              <a:ext cx="3297419" cy="3472564"/>
            </a:xfrm>
            <a:custGeom>
              <a:avLst/>
              <a:gdLst>
                <a:gd name="connsiteX0" fmla="*/ 0 w 3297383"/>
                <a:gd name="connsiteY0" fmla="*/ 469909 h 2819400"/>
                <a:gd name="connsiteX1" fmla="*/ 469909 w 3297383"/>
                <a:gd name="connsiteY1" fmla="*/ 0 h 2819400"/>
                <a:gd name="connsiteX2" fmla="*/ 2827474 w 3297383"/>
                <a:gd name="connsiteY2" fmla="*/ 0 h 2819400"/>
                <a:gd name="connsiteX3" fmla="*/ 3297383 w 3297383"/>
                <a:gd name="connsiteY3" fmla="*/ 469909 h 2819400"/>
                <a:gd name="connsiteX4" fmla="*/ 3297383 w 3297383"/>
                <a:gd name="connsiteY4" fmla="*/ 2349491 h 2819400"/>
                <a:gd name="connsiteX5" fmla="*/ 2827474 w 3297383"/>
                <a:gd name="connsiteY5" fmla="*/ 2819400 h 2819400"/>
                <a:gd name="connsiteX6" fmla="*/ 469909 w 3297383"/>
                <a:gd name="connsiteY6" fmla="*/ 2819400 h 2819400"/>
                <a:gd name="connsiteX7" fmla="*/ 0 w 3297383"/>
                <a:gd name="connsiteY7" fmla="*/ 2349491 h 2819400"/>
                <a:gd name="connsiteX8" fmla="*/ 0 w 3297383"/>
                <a:gd name="connsiteY8" fmla="*/ 469909 h 2819400"/>
                <a:gd name="connsiteX0-1" fmla="*/ 0 w 3297383"/>
                <a:gd name="connsiteY0-2" fmla="*/ 885546 h 3235037"/>
                <a:gd name="connsiteX1-3" fmla="*/ 469909 w 3297383"/>
                <a:gd name="connsiteY1-4" fmla="*/ 415637 h 3235037"/>
                <a:gd name="connsiteX2-5" fmla="*/ 2882893 w 3297383"/>
                <a:gd name="connsiteY2-6" fmla="*/ 0 h 3235037"/>
                <a:gd name="connsiteX3-7" fmla="*/ 3297383 w 3297383"/>
                <a:gd name="connsiteY3-8" fmla="*/ 885546 h 3235037"/>
                <a:gd name="connsiteX4-9" fmla="*/ 3297383 w 3297383"/>
                <a:gd name="connsiteY4-10" fmla="*/ 2765128 h 3235037"/>
                <a:gd name="connsiteX5-11" fmla="*/ 2827474 w 3297383"/>
                <a:gd name="connsiteY5-12" fmla="*/ 3235037 h 3235037"/>
                <a:gd name="connsiteX6-13" fmla="*/ 469909 w 3297383"/>
                <a:gd name="connsiteY6-14" fmla="*/ 3235037 h 3235037"/>
                <a:gd name="connsiteX7-15" fmla="*/ 0 w 3297383"/>
                <a:gd name="connsiteY7-16" fmla="*/ 2765128 h 3235037"/>
                <a:gd name="connsiteX8-17" fmla="*/ 0 w 3297383"/>
                <a:gd name="connsiteY8-18" fmla="*/ 885546 h 3235037"/>
                <a:gd name="connsiteX0-19" fmla="*/ 0 w 3297383"/>
                <a:gd name="connsiteY0-20" fmla="*/ 885546 h 3235037"/>
                <a:gd name="connsiteX1-21" fmla="*/ 469909 w 3297383"/>
                <a:gd name="connsiteY1-22" fmla="*/ 415637 h 3235037"/>
                <a:gd name="connsiteX2-23" fmla="*/ 2882893 w 3297383"/>
                <a:gd name="connsiteY2-24" fmla="*/ 0 h 3235037"/>
                <a:gd name="connsiteX3-25" fmla="*/ 3297383 w 3297383"/>
                <a:gd name="connsiteY3-26" fmla="*/ 885546 h 3235037"/>
                <a:gd name="connsiteX4-27" fmla="*/ 3124201 w 3297383"/>
                <a:gd name="connsiteY4-28" fmla="*/ 1766456 h 3235037"/>
                <a:gd name="connsiteX5-29" fmla="*/ 3297383 w 3297383"/>
                <a:gd name="connsiteY5-30" fmla="*/ 2765128 h 3235037"/>
                <a:gd name="connsiteX6-31" fmla="*/ 2827474 w 3297383"/>
                <a:gd name="connsiteY6-32" fmla="*/ 3235037 h 3235037"/>
                <a:gd name="connsiteX7-33" fmla="*/ 469909 w 3297383"/>
                <a:gd name="connsiteY7-34" fmla="*/ 3235037 h 3235037"/>
                <a:gd name="connsiteX8-35" fmla="*/ 0 w 3297383"/>
                <a:gd name="connsiteY8-36" fmla="*/ 2765128 h 3235037"/>
                <a:gd name="connsiteX9" fmla="*/ 0 w 3297383"/>
                <a:gd name="connsiteY9" fmla="*/ 885546 h 3235037"/>
                <a:gd name="connsiteX0-37" fmla="*/ 0 w 3297383"/>
                <a:gd name="connsiteY0-38" fmla="*/ 885546 h 3456779"/>
                <a:gd name="connsiteX1-39" fmla="*/ 469909 w 3297383"/>
                <a:gd name="connsiteY1-40" fmla="*/ 415637 h 3456779"/>
                <a:gd name="connsiteX2-41" fmla="*/ 2882893 w 3297383"/>
                <a:gd name="connsiteY2-42" fmla="*/ 0 h 3456779"/>
                <a:gd name="connsiteX3-43" fmla="*/ 3297383 w 3297383"/>
                <a:gd name="connsiteY3-44" fmla="*/ 885546 h 3456779"/>
                <a:gd name="connsiteX4-45" fmla="*/ 3124201 w 3297383"/>
                <a:gd name="connsiteY4-46" fmla="*/ 1766456 h 3456779"/>
                <a:gd name="connsiteX5-47" fmla="*/ 3297383 w 3297383"/>
                <a:gd name="connsiteY5-48" fmla="*/ 2765128 h 3456779"/>
                <a:gd name="connsiteX6-49" fmla="*/ 2827474 w 3297383"/>
                <a:gd name="connsiteY6-50" fmla="*/ 3235037 h 3456779"/>
                <a:gd name="connsiteX7-51" fmla="*/ 1655619 w 3297383"/>
                <a:gd name="connsiteY7-52" fmla="*/ 3456711 h 3456779"/>
                <a:gd name="connsiteX8-53" fmla="*/ 469909 w 3297383"/>
                <a:gd name="connsiteY8-54" fmla="*/ 3235037 h 3456779"/>
                <a:gd name="connsiteX9-55" fmla="*/ 0 w 3297383"/>
                <a:gd name="connsiteY9-56" fmla="*/ 2765128 h 3456779"/>
                <a:gd name="connsiteX10" fmla="*/ 0 w 3297383"/>
                <a:gd name="connsiteY10" fmla="*/ 885546 h 3456779"/>
                <a:gd name="connsiteX0-57" fmla="*/ 0 w 3297383"/>
                <a:gd name="connsiteY0-58" fmla="*/ 901331 h 3472564"/>
                <a:gd name="connsiteX1-59" fmla="*/ 469909 w 3297383"/>
                <a:gd name="connsiteY1-60" fmla="*/ 431422 h 3472564"/>
                <a:gd name="connsiteX2-61" fmla="*/ 1517073 w 3297383"/>
                <a:gd name="connsiteY2-62" fmla="*/ 410641 h 3472564"/>
                <a:gd name="connsiteX3-63" fmla="*/ 2882893 w 3297383"/>
                <a:gd name="connsiteY3-64" fmla="*/ 15785 h 3472564"/>
                <a:gd name="connsiteX4-65" fmla="*/ 3297383 w 3297383"/>
                <a:gd name="connsiteY4-66" fmla="*/ 901331 h 3472564"/>
                <a:gd name="connsiteX5-67" fmla="*/ 3124201 w 3297383"/>
                <a:gd name="connsiteY5-68" fmla="*/ 1782241 h 3472564"/>
                <a:gd name="connsiteX6-69" fmla="*/ 3297383 w 3297383"/>
                <a:gd name="connsiteY6-70" fmla="*/ 2780913 h 3472564"/>
                <a:gd name="connsiteX7-71" fmla="*/ 2827474 w 3297383"/>
                <a:gd name="connsiteY7-72" fmla="*/ 3250822 h 3472564"/>
                <a:gd name="connsiteX8-73" fmla="*/ 1655619 w 3297383"/>
                <a:gd name="connsiteY8-74" fmla="*/ 3472496 h 3472564"/>
                <a:gd name="connsiteX9-75" fmla="*/ 469909 w 3297383"/>
                <a:gd name="connsiteY9-76" fmla="*/ 3250822 h 3472564"/>
                <a:gd name="connsiteX10-77" fmla="*/ 0 w 3297383"/>
                <a:gd name="connsiteY10-78" fmla="*/ 2780913 h 3472564"/>
                <a:gd name="connsiteX11" fmla="*/ 0 w 3297383"/>
                <a:gd name="connsiteY11" fmla="*/ 901331 h 3472564"/>
                <a:gd name="connsiteX0-79" fmla="*/ 36 w 3297419"/>
                <a:gd name="connsiteY0-80" fmla="*/ 901331 h 3472564"/>
                <a:gd name="connsiteX1-81" fmla="*/ 469945 w 3297419"/>
                <a:gd name="connsiteY1-82" fmla="*/ 431422 h 3472564"/>
                <a:gd name="connsiteX2-83" fmla="*/ 1517109 w 3297419"/>
                <a:gd name="connsiteY2-84" fmla="*/ 410641 h 3472564"/>
                <a:gd name="connsiteX3-85" fmla="*/ 2882929 w 3297419"/>
                <a:gd name="connsiteY3-86" fmla="*/ 15785 h 3472564"/>
                <a:gd name="connsiteX4-87" fmla="*/ 3297419 w 3297419"/>
                <a:gd name="connsiteY4-88" fmla="*/ 901331 h 3472564"/>
                <a:gd name="connsiteX5-89" fmla="*/ 3124237 w 3297419"/>
                <a:gd name="connsiteY5-90" fmla="*/ 1782241 h 3472564"/>
                <a:gd name="connsiteX6-91" fmla="*/ 3297419 w 3297419"/>
                <a:gd name="connsiteY6-92" fmla="*/ 2780913 h 3472564"/>
                <a:gd name="connsiteX7-93" fmla="*/ 2827510 w 3297419"/>
                <a:gd name="connsiteY7-94" fmla="*/ 3250822 h 3472564"/>
                <a:gd name="connsiteX8-95" fmla="*/ 1655655 w 3297419"/>
                <a:gd name="connsiteY8-96" fmla="*/ 3472496 h 3472564"/>
                <a:gd name="connsiteX9-97" fmla="*/ 469945 w 3297419"/>
                <a:gd name="connsiteY9-98" fmla="*/ 3250822 h 3472564"/>
                <a:gd name="connsiteX10-99" fmla="*/ 36 w 3297419"/>
                <a:gd name="connsiteY10-100" fmla="*/ 2780913 h 3472564"/>
                <a:gd name="connsiteX11-101" fmla="*/ 103945 w 3297419"/>
                <a:gd name="connsiteY11-102" fmla="*/ 1699114 h 3472564"/>
                <a:gd name="connsiteX12" fmla="*/ 36 w 3297419"/>
                <a:gd name="connsiteY12" fmla="*/ 901331 h 34725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55" y="connsiteY9-56"/>
                </a:cxn>
                <a:cxn ang="0">
                  <a:pos x="connsiteX10-77" y="connsiteY10-78"/>
                </a:cxn>
                <a:cxn ang="0">
                  <a:pos x="connsiteX11-101" y="connsiteY11-102"/>
                </a:cxn>
                <a:cxn ang="0">
                  <a:pos x="connsiteX12" y="connsiteY12"/>
                </a:cxn>
              </a:cxnLst>
              <a:rect l="l" t="t" r="r" b="b"/>
              <a:pathLst>
                <a:path w="3297419" h="3472564">
                  <a:moveTo>
                    <a:pt x="36" y="901331"/>
                  </a:moveTo>
                  <a:cubicBezTo>
                    <a:pt x="36" y="641807"/>
                    <a:pt x="210421" y="431422"/>
                    <a:pt x="469945" y="431422"/>
                  </a:cubicBezTo>
                  <a:cubicBezTo>
                    <a:pt x="708936" y="328858"/>
                    <a:pt x="1114945" y="479914"/>
                    <a:pt x="1517109" y="410641"/>
                  </a:cubicBezTo>
                  <a:cubicBezTo>
                    <a:pt x="1919273" y="341368"/>
                    <a:pt x="2572356" y="-86778"/>
                    <a:pt x="2882929" y="15785"/>
                  </a:cubicBezTo>
                  <a:cubicBezTo>
                    <a:pt x="3142453" y="15785"/>
                    <a:pt x="3297419" y="641807"/>
                    <a:pt x="3297419" y="901331"/>
                  </a:cubicBezTo>
                  <a:cubicBezTo>
                    <a:pt x="3295110" y="1171877"/>
                    <a:pt x="3126546" y="1511695"/>
                    <a:pt x="3124237" y="1782241"/>
                  </a:cubicBezTo>
                  <a:lnTo>
                    <a:pt x="3297419" y="2780913"/>
                  </a:lnTo>
                  <a:cubicBezTo>
                    <a:pt x="3297419" y="3040437"/>
                    <a:pt x="3087034" y="3250822"/>
                    <a:pt x="2827510" y="3250822"/>
                  </a:cubicBezTo>
                  <a:cubicBezTo>
                    <a:pt x="2446128" y="3246204"/>
                    <a:pt x="2037037" y="3477114"/>
                    <a:pt x="1655655" y="3472496"/>
                  </a:cubicBezTo>
                  <a:lnTo>
                    <a:pt x="469945" y="3250822"/>
                  </a:lnTo>
                  <a:cubicBezTo>
                    <a:pt x="210421" y="3250822"/>
                    <a:pt x="36" y="3040437"/>
                    <a:pt x="36" y="2780913"/>
                  </a:cubicBezTo>
                  <a:cubicBezTo>
                    <a:pt x="-2273" y="2415695"/>
                    <a:pt x="106254" y="2064332"/>
                    <a:pt x="103945" y="1699114"/>
                  </a:cubicBezTo>
                  <a:lnTo>
                    <a:pt x="36" y="901331"/>
                  </a:lnTo>
                  <a:close/>
                </a:path>
              </a:pathLst>
            </a:cu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b="1" dirty="0" err="1"/>
                <a:t>biện</a:t>
              </a:r>
              <a:r>
                <a:rPr lang="en-US" sz="2800" b="1" dirty="0"/>
                <a:t> </a:t>
              </a:r>
              <a:r>
                <a:rPr lang="en-US" sz="2800" b="1" dirty="0" err="1"/>
                <a:t>pháp</a:t>
              </a:r>
              <a:r>
                <a:rPr lang="en-US" sz="2800" b="1" dirty="0"/>
                <a:t> </a:t>
              </a:r>
              <a:r>
                <a:rPr lang="en-US" sz="2800" b="1" dirty="0" err="1"/>
                <a:t>tương</a:t>
              </a:r>
              <a:r>
                <a:rPr lang="en-US" sz="2800" b="1" dirty="0"/>
                <a:t> </a:t>
              </a:r>
              <a:r>
                <a:rPr lang="en-US" sz="2800" b="1" dirty="0" err="1"/>
                <a:t>ứng</a:t>
              </a:r>
              <a:r>
                <a:rPr lang="en-US" sz="2800" b="1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giảm</a:t>
              </a:r>
              <a:r>
                <a:rPr lang="en-US" sz="2800" dirty="0"/>
                <a:t> </a:t>
              </a:r>
              <a:r>
                <a:rPr lang="en-US" sz="2800" dirty="0" err="1"/>
                <a:t>thiểu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nguyên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sâu</a:t>
              </a:r>
              <a:r>
                <a:rPr lang="en-US" sz="2800" dirty="0"/>
                <a:t> </a:t>
              </a:r>
              <a:r>
                <a:rPr lang="en-US" sz="2800" dirty="0" err="1"/>
                <a:t>bệnh</a:t>
              </a:r>
              <a:r>
                <a:rPr lang="en-US" sz="2800" dirty="0"/>
                <a:t> </a:t>
              </a:r>
              <a:r>
                <a:rPr lang="en-US" sz="2800" dirty="0" err="1"/>
                <a:t>phát</a:t>
              </a:r>
              <a:r>
                <a:rPr lang="en-US" sz="2800" dirty="0"/>
                <a:t> </a:t>
              </a:r>
              <a:r>
                <a:rPr lang="en-US" sz="2800" dirty="0" err="1" smtClean="0"/>
                <a:t>triển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7924800" y="2438400"/>
              <a:ext cx="228600" cy="2286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29491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Biện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pháp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hạn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chế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228600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III. </a:t>
            </a:r>
            <a:r>
              <a:rPr lang="en-US" sz="2400" b="1" dirty="0" err="1" smtClean="0">
                <a:solidFill>
                  <a:schemeClr val="bg1"/>
                </a:solidFill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sóc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066800"/>
          <a:ext cx="8534400" cy="53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Nguyên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sâu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bệnh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triển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Biện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pháp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ứng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Bị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nhiễm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bệnh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k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hông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chống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chịu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bệnh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Mất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giữa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nước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hóa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biệt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đạm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kali.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Ngập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úng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vết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xây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xát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...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2057399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trước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872619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Bón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tưới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đối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710544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bón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hóa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biệt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đạm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967335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chịu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bệnh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562600"/>
            <a:ext cx="42671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Tránh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ruộng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ngập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úng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trồng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29491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Biện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pháp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hạn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chế</a:t>
            </a:r>
            <a:r>
              <a:rPr lang="en-US" sz="2400" b="1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6563" name="Picture 3" descr="D:\TNT\CN10-bai giang\tu lieu bai 17\12020_b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820214"/>
            <a:ext cx="2952380" cy="2218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3" name="Picture 2" descr="C:\Users\kyanh\Desktop\300320111505551315908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72" y="1828800"/>
            <a:ext cx="2938928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4" name="Picture 10" descr="05_qldinhduon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01091"/>
            <a:ext cx="3048000" cy="21896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6019800" y="4038600"/>
            <a:ext cx="3064637" cy="121920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sóc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hợp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87015" y="4038600"/>
            <a:ext cx="3064637" cy="121920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Kiểm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xử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trước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gieo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77622" y="4038600"/>
            <a:ext cx="3064637" cy="121920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chống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sâu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bệnh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lúa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HUA 7,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ngô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LVN4…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182563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III. </a:t>
            </a:r>
            <a:r>
              <a:rPr lang="en-US" sz="2400" b="1" dirty="0" err="1" smtClean="0">
                <a:solidFill>
                  <a:schemeClr val="bg1"/>
                </a:solidFill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sóc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59562" y="5278582"/>
            <a:ext cx="9221622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Nhìn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ảnh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trên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và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đoán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xem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đây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là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những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biện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pháp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gì</a:t>
            </a:r>
            <a:r>
              <a:rPr lang="en-US" sz="2600" b="1" dirty="0" smtClean="0">
                <a:solidFill>
                  <a:srgbClr val="FF0000"/>
                </a:solidFill>
              </a:rPr>
              <a:t>?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37160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Hình</a:t>
            </a:r>
            <a:r>
              <a:rPr lang="en-US" sz="2400" b="1" dirty="0" smtClean="0"/>
              <a:t> 1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127629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Hình</a:t>
            </a:r>
            <a:r>
              <a:rPr lang="en-US" sz="2400" b="1" dirty="0" smtClean="0"/>
              <a:t> 3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37958" y="127629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Hình</a:t>
            </a:r>
            <a:r>
              <a:rPr lang="en-US" sz="2400" b="1" dirty="0" smtClean="0"/>
              <a:t> 2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20980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solidFill>
                  <a:srgbClr val="FF0000"/>
                </a:solidFill>
              </a:rPr>
              <a:t>II. Điều kiện khí hậu, đất đai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2314" y="3276600"/>
            <a:ext cx="86868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rgbClr val="FF0000"/>
                </a:solidFill>
              </a:rPr>
              <a:t>III. Điều kiện giống cây trồng và chế độ chăm sóc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371" y="43434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IV. </a:t>
            </a:r>
            <a:r>
              <a:rPr lang="en-US" sz="2800" b="1" dirty="0" err="1"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sâu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628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18389" y="845127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1. Ổ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dịch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24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Admin1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7" y="1404003"/>
            <a:ext cx="6688023" cy="49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17618" y="1138535"/>
            <a:ext cx="5964382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</a:rPr>
              <a:t> Ổ </a:t>
            </a:r>
            <a:r>
              <a:rPr lang="en-US" sz="2400" b="1" dirty="0" err="1" smtClean="0">
                <a:solidFill>
                  <a:srgbClr val="002060"/>
                </a:solidFill>
              </a:rPr>
              <a:t>dịch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19489859">
            <a:off x="797303" y="1503711"/>
            <a:ext cx="6016477" cy="3947246"/>
          </a:xfrm>
          <a:custGeom>
            <a:avLst/>
            <a:gdLst>
              <a:gd name="connsiteX0" fmla="*/ 0 w 5486400"/>
              <a:gd name="connsiteY0" fmla="*/ 1607564 h 3215128"/>
              <a:gd name="connsiteX1" fmla="*/ 2743200 w 5486400"/>
              <a:gd name="connsiteY1" fmla="*/ 0 h 3215128"/>
              <a:gd name="connsiteX2" fmla="*/ 5486400 w 5486400"/>
              <a:gd name="connsiteY2" fmla="*/ 1607564 h 3215128"/>
              <a:gd name="connsiteX3" fmla="*/ 2743200 w 5486400"/>
              <a:gd name="connsiteY3" fmla="*/ 3215128 h 3215128"/>
              <a:gd name="connsiteX4" fmla="*/ 0 w 5486400"/>
              <a:gd name="connsiteY4" fmla="*/ 1607564 h 3215128"/>
              <a:gd name="connsiteX0-1" fmla="*/ 0 w 5729223"/>
              <a:gd name="connsiteY0-2" fmla="*/ 1607564 h 3290451"/>
              <a:gd name="connsiteX1-3" fmla="*/ 2743200 w 5729223"/>
              <a:gd name="connsiteY1-4" fmla="*/ 0 h 3290451"/>
              <a:gd name="connsiteX2-5" fmla="*/ 5486400 w 5729223"/>
              <a:gd name="connsiteY2-6" fmla="*/ 1607564 h 3290451"/>
              <a:gd name="connsiteX3-7" fmla="*/ 5324629 w 5729223"/>
              <a:gd name="connsiteY3-8" fmla="*/ 2882376 h 3290451"/>
              <a:gd name="connsiteX4-9" fmla="*/ 2743200 w 5729223"/>
              <a:gd name="connsiteY4-10" fmla="*/ 3215128 h 3290451"/>
              <a:gd name="connsiteX5" fmla="*/ 0 w 5729223"/>
              <a:gd name="connsiteY5" fmla="*/ 1607564 h 3290451"/>
              <a:gd name="connsiteX0-11" fmla="*/ 126676 w 5855899"/>
              <a:gd name="connsiteY0-12" fmla="*/ 1936221 h 3619108"/>
              <a:gd name="connsiteX1-13" fmla="*/ 702825 w 5855899"/>
              <a:gd name="connsiteY1-14" fmla="*/ 136366 h 3619108"/>
              <a:gd name="connsiteX2-15" fmla="*/ 2869876 w 5855899"/>
              <a:gd name="connsiteY2-16" fmla="*/ 328657 h 3619108"/>
              <a:gd name="connsiteX3-17" fmla="*/ 5613076 w 5855899"/>
              <a:gd name="connsiteY3-18" fmla="*/ 1936221 h 3619108"/>
              <a:gd name="connsiteX4-19" fmla="*/ 5451305 w 5855899"/>
              <a:gd name="connsiteY4-20" fmla="*/ 3211033 h 3619108"/>
              <a:gd name="connsiteX5-21" fmla="*/ 2869876 w 5855899"/>
              <a:gd name="connsiteY5-22" fmla="*/ 3543785 h 3619108"/>
              <a:gd name="connsiteX6" fmla="*/ 126676 w 5855899"/>
              <a:gd name="connsiteY6" fmla="*/ 1936221 h 3619108"/>
              <a:gd name="connsiteX0-23" fmla="*/ 126676 w 5782009"/>
              <a:gd name="connsiteY0-24" fmla="*/ 1914819 h 3597706"/>
              <a:gd name="connsiteX1-25" fmla="*/ 702825 w 5782009"/>
              <a:gd name="connsiteY1-26" fmla="*/ 114964 h 3597706"/>
              <a:gd name="connsiteX2-27" fmla="*/ 2869876 w 5782009"/>
              <a:gd name="connsiteY2-28" fmla="*/ 307255 h 3597706"/>
              <a:gd name="connsiteX3-29" fmla="*/ 4015581 w 5782009"/>
              <a:gd name="connsiteY3-30" fmla="*/ 1330582 h 3597706"/>
              <a:gd name="connsiteX4-31" fmla="*/ 5613076 w 5782009"/>
              <a:gd name="connsiteY4-32" fmla="*/ 1914819 h 3597706"/>
              <a:gd name="connsiteX5-33" fmla="*/ 5451305 w 5782009"/>
              <a:gd name="connsiteY5-34" fmla="*/ 3189631 h 3597706"/>
              <a:gd name="connsiteX6-35" fmla="*/ 2869876 w 5782009"/>
              <a:gd name="connsiteY6-36" fmla="*/ 3522383 h 3597706"/>
              <a:gd name="connsiteX7" fmla="*/ 126676 w 5782009"/>
              <a:gd name="connsiteY7" fmla="*/ 1914819 h 3597706"/>
              <a:gd name="connsiteX0-37" fmla="*/ 126676 w 5782009"/>
              <a:gd name="connsiteY0-38" fmla="*/ 1889657 h 3572544"/>
              <a:gd name="connsiteX1-39" fmla="*/ 702825 w 5782009"/>
              <a:gd name="connsiteY1-40" fmla="*/ 89802 h 3572544"/>
              <a:gd name="connsiteX2-41" fmla="*/ 2635631 w 5782009"/>
              <a:gd name="connsiteY2-42" fmla="*/ 422110 h 3572544"/>
              <a:gd name="connsiteX3-43" fmla="*/ 4015581 w 5782009"/>
              <a:gd name="connsiteY3-44" fmla="*/ 1305420 h 3572544"/>
              <a:gd name="connsiteX4-45" fmla="*/ 5613076 w 5782009"/>
              <a:gd name="connsiteY4-46" fmla="*/ 1889657 h 3572544"/>
              <a:gd name="connsiteX5-47" fmla="*/ 5451305 w 5782009"/>
              <a:gd name="connsiteY5-48" fmla="*/ 3164469 h 3572544"/>
              <a:gd name="connsiteX6-49" fmla="*/ 2869876 w 5782009"/>
              <a:gd name="connsiteY6-50" fmla="*/ 3497221 h 3572544"/>
              <a:gd name="connsiteX7-51" fmla="*/ 126676 w 5782009"/>
              <a:gd name="connsiteY7-52" fmla="*/ 1889657 h 3572544"/>
              <a:gd name="connsiteX0-53" fmla="*/ 126676 w 5745539"/>
              <a:gd name="connsiteY0-54" fmla="*/ 1889657 h 3572544"/>
              <a:gd name="connsiteX1-55" fmla="*/ 702825 w 5745539"/>
              <a:gd name="connsiteY1-56" fmla="*/ 89802 h 3572544"/>
              <a:gd name="connsiteX2-57" fmla="*/ 2635631 w 5745539"/>
              <a:gd name="connsiteY2-58" fmla="*/ 422110 h 3572544"/>
              <a:gd name="connsiteX3-59" fmla="*/ 4015581 w 5745539"/>
              <a:gd name="connsiteY3-60" fmla="*/ 1305420 h 3572544"/>
              <a:gd name="connsiteX4-61" fmla="*/ 5540211 w 5745539"/>
              <a:gd name="connsiteY4-62" fmla="*/ 2329818 h 3572544"/>
              <a:gd name="connsiteX5-63" fmla="*/ 5451305 w 5745539"/>
              <a:gd name="connsiteY5-64" fmla="*/ 3164469 h 3572544"/>
              <a:gd name="connsiteX6-65" fmla="*/ 2869876 w 5745539"/>
              <a:gd name="connsiteY6-66" fmla="*/ 3497221 h 3572544"/>
              <a:gd name="connsiteX7-67" fmla="*/ 126676 w 5745539"/>
              <a:gd name="connsiteY7-68" fmla="*/ 1889657 h 3572544"/>
              <a:gd name="connsiteX0-69" fmla="*/ 126676 w 6085125"/>
              <a:gd name="connsiteY0-70" fmla="*/ 1889657 h 3572544"/>
              <a:gd name="connsiteX1-71" fmla="*/ 702825 w 6085125"/>
              <a:gd name="connsiteY1-72" fmla="*/ 89802 h 3572544"/>
              <a:gd name="connsiteX2-73" fmla="*/ 2635631 w 6085125"/>
              <a:gd name="connsiteY2-74" fmla="*/ 422110 h 3572544"/>
              <a:gd name="connsiteX3-75" fmla="*/ 4015581 w 6085125"/>
              <a:gd name="connsiteY3-76" fmla="*/ 1305420 h 3572544"/>
              <a:gd name="connsiteX4-77" fmla="*/ 5540211 w 6085125"/>
              <a:gd name="connsiteY4-78" fmla="*/ 2329818 h 3572544"/>
              <a:gd name="connsiteX5-79" fmla="*/ 5451305 w 6085125"/>
              <a:gd name="connsiteY5-80" fmla="*/ 3164469 h 3572544"/>
              <a:gd name="connsiteX6-81" fmla="*/ 2869876 w 6085125"/>
              <a:gd name="connsiteY6-82" fmla="*/ 3497221 h 3572544"/>
              <a:gd name="connsiteX7-83" fmla="*/ 126676 w 6085125"/>
              <a:gd name="connsiteY7-84" fmla="*/ 1889657 h 3572544"/>
              <a:gd name="connsiteX0-85" fmla="*/ 126676 w 6085125"/>
              <a:gd name="connsiteY0-86" fmla="*/ 1889657 h 3558826"/>
              <a:gd name="connsiteX1-87" fmla="*/ 702825 w 6085125"/>
              <a:gd name="connsiteY1-88" fmla="*/ 89802 h 3558826"/>
              <a:gd name="connsiteX2-89" fmla="*/ 2635631 w 6085125"/>
              <a:gd name="connsiteY2-90" fmla="*/ 422110 h 3558826"/>
              <a:gd name="connsiteX3-91" fmla="*/ 4015581 w 6085125"/>
              <a:gd name="connsiteY3-92" fmla="*/ 1305420 h 3558826"/>
              <a:gd name="connsiteX4-93" fmla="*/ 5540211 w 6085125"/>
              <a:gd name="connsiteY4-94" fmla="*/ 2329818 h 3558826"/>
              <a:gd name="connsiteX5-95" fmla="*/ 5451305 w 6085125"/>
              <a:gd name="connsiteY5-96" fmla="*/ 3164469 h 3558826"/>
              <a:gd name="connsiteX6-97" fmla="*/ 4615764 w 6085125"/>
              <a:gd name="connsiteY6-98" fmla="*/ 3219772 h 3558826"/>
              <a:gd name="connsiteX7-99" fmla="*/ 2869876 w 6085125"/>
              <a:gd name="connsiteY7-100" fmla="*/ 3497221 h 3558826"/>
              <a:gd name="connsiteX8" fmla="*/ 126676 w 6085125"/>
              <a:gd name="connsiteY8" fmla="*/ 1889657 h 3558826"/>
              <a:gd name="connsiteX0-101" fmla="*/ 269492 w 5727284"/>
              <a:gd name="connsiteY0-102" fmla="*/ 1852612 h 3561188"/>
              <a:gd name="connsiteX1-103" fmla="*/ 344984 w 5727284"/>
              <a:gd name="connsiteY1-104" fmla="*/ 89802 h 3561188"/>
              <a:gd name="connsiteX2-105" fmla="*/ 2277790 w 5727284"/>
              <a:gd name="connsiteY2-106" fmla="*/ 422110 h 3561188"/>
              <a:gd name="connsiteX3-107" fmla="*/ 3657740 w 5727284"/>
              <a:gd name="connsiteY3-108" fmla="*/ 1305420 h 3561188"/>
              <a:gd name="connsiteX4-109" fmla="*/ 5182370 w 5727284"/>
              <a:gd name="connsiteY4-110" fmla="*/ 2329818 h 3561188"/>
              <a:gd name="connsiteX5-111" fmla="*/ 5093464 w 5727284"/>
              <a:gd name="connsiteY5-112" fmla="*/ 3164469 h 3561188"/>
              <a:gd name="connsiteX6-113" fmla="*/ 4257923 w 5727284"/>
              <a:gd name="connsiteY6-114" fmla="*/ 3219772 h 3561188"/>
              <a:gd name="connsiteX7-115" fmla="*/ 2512035 w 5727284"/>
              <a:gd name="connsiteY7-116" fmla="*/ 3497221 h 3561188"/>
              <a:gd name="connsiteX8-117" fmla="*/ 269492 w 5727284"/>
              <a:gd name="connsiteY8-118" fmla="*/ 1852612 h 3561188"/>
              <a:gd name="connsiteX0-119" fmla="*/ 269492 w 5727284"/>
              <a:gd name="connsiteY0-120" fmla="*/ 1840396 h 3548972"/>
              <a:gd name="connsiteX1-121" fmla="*/ 344984 w 5727284"/>
              <a:gd name="connsiteY1-122" fmla="*/ 77586 h 3548972"/>
              <a:gd name="connsiteX2-123" fmla="*/ 2277790 w 5727284"/>
              <a:gd name="connsiteY2-124" fmla="*/ 409894 h 3548972"/>
              <a:gd name="connsiteX3-125" fmla="*/ 2532648 w 5727284"/>
              <a:gd name="connsiteY3-126" fmla="*/ 652985 h 3548972"/>
              <a:gd name="connsiteX4-127" fmla="*/ 3657740 w 5727284"/>
              <a:gd name="connsiteY4-128" fmla="*/ 1293204 h 3548972"/>
              <a:gd name="connsiteX5-129" fmla="*/ 5182370 w 5727284"/>
              <a:gd name="connsiteY5-130" fmla="*/ 2317602 h 3548972"/>
              <a:gd name="connsiteX6-131" fmla="*/ 5093464 w 5727284"/>
              <a:gd name="connsiteY6-132" fmla="*/ 3152253 h 3548972"/>
              <a:gd name="connsiteX7-133" fmla="*/ 4257923 w 5727284"/>
              <a:gd name="connsiteY7-134" fmla="*/ 3207556 h 3548972"/>
              <a:gd name="connsiteX8-135" fmla="*/ 2512035 w 5727284"/>
              <a:gd name="connsiteY8-136" fmla="*/ 3485005 h 3548972"/>
              <a:gd name="connsiteX9" fmla="*/ 269492 w 5727284"/>
              <a:gd name="connsiteY9" fmla="*/ 1840396 h 3548972"/>
              <a:gd name="connsiteX0-137" fmla="*/ 269492 w 5727284"/>
              <a:gd name="connsiteY0-138" fmla="*/ 1830708 h 3539284"/>
              <a:gd name="connsiteX1-139" fmla="*/ 344984 w 5727284"/>
              <a:gd name="connsiteY1-140" fmla="*/ 67898 h 3539284"/>
              <a:gd name="connsiteX2-141" fmla="*/ 2156031 w 5727284"/>
              <a:gd name="connsiteY2-142" fmla="*/ 500846 h 3539284"/>
              <a:gd name="connsiteX3-143" fmla="*/ 2532648 w 5727284"/>
              <a:gd name="connsiteY3-144" fmla="*/ 643297 h 3539284"/>
              <a:gd name="connsiteX4-145" fmla="*/ 3657740 w 5727284"/>
              <a:gd name="connsiteY4-146" fmla="*/ 1283516 h 3539284"/>
              <a:gd name="connsiteX5-147" fmla="*/ 5182370 w 5727284"/>
              <a:gd name="connsiteY5-148" fmla="*/ 2307914 h 3539284"/>
              <a:gd name="connsiteX6-149" fmla="*/ 5093464 w 5727284"/>
              <a:gd name="connsiteY6-150" fmla="*/ 3142565 h 3539284"/>
              <a:gd name="connsiteX7-151" fmla="*/ 4257923 w 5727284"/>
              <a:gd name="connsiteY7-152" fmla="*/ 3197868 h 3539284"/>
              <a:gd name="connsiteX8-153" fmla="*/ 2512035 w 5727284"/>
              <a:gd name="connsiteY8-154" fmla="*/ 3475317 h 3539284"/>
              <a:gd name="connsiteX9-155" fmla="*/ 269492 w 5727284"/>
              <a:gd name="connsiteY9-156" fmla="*/ 1830708 h 3539284"/>
              <a:gd name="connsiteX0-157" fmla="*/ 269492 w 5727284"/>
              <a:gd name="connsiteY0-158" fmla="*/ 1833057 h 3541633"/>
              <a:gd name="connsiteX1-159" fmla="*/ 344984 w 5727284"/>
              <a:gd name="connsiteY1-160" fmla="*/ 70247 h 3541633"/>
              <a:gd name="connsiteX2-161" fmla="*/ 2156031 w 5727284"/>
              <a:gd name="connsiteY2-162" fmla="*/ 503195 h 3541633"/>
              <a:gd name="connsiteX3-163" fmla="*/ 2562757 w 5727284"/>
              <a:gd name="connsiteY3-164" fmla="*/ 819397 h 3541633"/>
              <a:gd name="connsiteX4-165" fmla="*/ 3657740 w 5727284"/>
              <a:gd name="connsiteY4-166" fmla="*/ 1285865 h 3541633"/>
              <a:gd name="connsiteX5-167" fmla="*/ 5182370 w 5727284"/>
              <a:gd name="connsiteY5-168" fmla="*/ 2310263 h 3541633"/>
              <a:gd name="connsiteX6-169" fmla="*/ 5093464 w 5727284"/>
              <a:gd name="connsiteY6-170" fmla="*/ 3144914 h 3541633"/>
              <a:gd name="connsiteX7-171" fmla="*/ 4257923 w 5727284"/>
              <a:gd name="connsiteY7-172" fmla="*/ 3200217 h 3541633"/>
              <a:gd name="connsiteX8-173" fmla="*/ 2512035 w 5727284"/>
              <a:gd name="connsiteY8-174" fmla="*/ 3477666 h 3541633"/>
              <a:gd name="connsiteX9-175" fmla="*/ 269492 w 5727284"/>
              <a:gd name="connsiteY9-176" fmla="*/ 1833057 h 3541633"/>
              <a:gd name="connsiteX0-177" fmla="*/ 269492 w 5727284"/>
              <a:gd name="connsiteY0-178" fmla="*/ 1833057 h 3541633"/>
              <a:gd name="connsiteX1-179" fmla="*/ 344984 w 5727284"/>
              <a:gd name="connsiteY1-180" fmla="*/ 70247 h 3541633"/>
              <a:gd name="connsiteX2-181" fmla="*/ 2156031 w 5727284"/>
              <a:gd name="connsiteY2-182" fmla="*/ 503195 h 3541633"/>
              <a:gd name="connsiteX3-183" fmla="*/ 2562757 w 5727284"/>
              <a:gd name="connsiteY3-184" fmla="*/ 819397 h 3541633"/>
              <a:gd name="connsiteX4-185" fmla="*/ 3657740 w 5727284"/>
              <a:gd name="connsiteY4-186" fmla="*/ 1285865 h 3541633"/>
              <a:gd name="connsiteX5-187" fmla="*/ 5182370 w 5727284"/>
              <a:gd name="connsiteY5-188" fmla="*/ 2310263 h 3541633"/>
              <a:gd name="connsiteX6-189" fmla="*/ 5093464 w 5727284"/>
              <a:gd name="connsiteY6-190" fmla="*/ 3144914 h 3541633"/>
              <a:gd name="connsiteX7-191" fmla="*/ 4257923 w 5727284"/>
              <a:gd name="connsiteY7-192" fmla="*/ 3200217 h 3541633"/>
              <a:gd name="connsiteX8-193" fmla="*/ 2512035 w 5727284"/>
              <a:gd name="connsiteY8-194" fmla="*/ 3477666 h 3541633"/>
              <a:gd name="connsiteX9-195" fmla="*/ 269492 w 5727284"/>
              <a:gd name="connsiteY9-196" fmla="*/ 1833057 h 3541633"/>
              <a:gd name="connsiteX0-197" fmla="*/ 269492 w 5727284"/>
              <a:gd name="connsiteY0-198" fmla="*/ 1833057 h 3541633"/>
              <a:gd name="connsiteX1-199" fmla="*/ 344984 w 5727284"/>
              <a:gd name="connsiteY1-200" fmla="*/ 70247 h 3541633"/>
              <a:gd name="connsiteX2-201" fmla="*/ 2156031 w 5727284"/>
              <a:gd name="connsiteY2-202" fmla="*/ 503195 h 3541633"/>
              <a:gd name="connsiteX3-203" fmla="*/ 2562757 w 5727284"/>
              <a:gd name="connsiteY3-204" fmla="*/ 819397 h 3541633"/>
              <a:gd name="connsiteX4-205" fmla="*/ 4004440 w 5727284"/>
              <a:gd name="connsiteY4-206" fmla="*/ 1852172 h 3541633"/>
              <a:gd name="connsiteX5-207" fmla="*/ 5182370 w 5727284"/>
              <a:gd name="connsiteY5-208" fmla="*/ 2310263 h 3541633"/>
              <a:gd name="connsiteX6-209" fmla="*/ 5093464 w 5727284"/>
              <a:gd name="connsiteY6-210" fmla="*/ 3144914 h 3541633"/>
              <a:gd name="connsiteX7-211" fmla="*/ 4257923 w 5727284"/>
              <a:gd name="connsiteY7-212" fmla="*/ 3200217 h 3541633"/>
              <a:gd name="connsiteX8-213" fmla="*/ 2512035 w 5727284"/>
              <a:gd name="connsiteY8-214" fmla="*/ 3477666 h 3541633"/>
              <a:gd name="connsiteX9-215" fmla="*/ 269492 w 5727284"/>
              <a:gd name="connsiteY9-216" fmla="*/ 1833057 h 3541633"/>
              <a:gd name="connsiteX0-217" fmla="*/ 269492 w 5876212"/>
              <a:gd name="connsiteY0-218" fmla="*/ 1833057 h 3541633"/>
              <a:gd name="connsiteX1-219" fmla="*/ 344984 w 5876212"/>
              <a:gd name="connsiteY1-220" fmla="*/ 70247 h 3541633"/>
              <a:gd name="connsiteX2-221" fmla="*/ 2156031 w 5876212"/>
              <a:gd name="connsiteY2-222" fmla="*/ 503195 h 3541633"/>
              <a:gd name="connsiteX3-223" fmla="*/ 2562757 w 5876212"/>
              <a:gd name="connsiteY3-224" fmla="*/ 819397 h 3541633"/>
              <a:gd name="connsiteX4-225" fmla="*/ 4004440 w 5876212"/>
              <a:gd name="connsiteY4-226" fmla="*/ 1852172 h 3541633"/>
              <a:gd name="connsiteX5-227" fmla="*/ 5395743 w 5876212"/>
              <a:gd name="connsiteY5-228" fmla="*/ 2680937 h 3541633"/>
              <a:gd name="connsiteX6-229" fmla="*/ 5093464 w 5876212"/>
              <a:gd name="connsiteY6-230" fmla="*/ 3144914 h 3541633"/>
              <a:gd name="connsiteX7-231" fmla="*/ 4257923 w 5876212"/>
              <a:gd name="connsiteY7-232" fmla="*/ 3200217 h 3541633"/>
              <a:gd name="connsiteX8-233" fmla="*/ 2512035 w 5876212"/>
              <a:gd name="connsiteY8-234" fmla="*/ 3477666 h 3541633"/>
              <a:gd name="connsiteX9-235" fmla="*/ 269492 w 5876212"/>
              <a:gd name="connsiteY9-236" fmla="*/ 1833057 h 3541633"/>
              <a:gd name="connsiteX0-237" fmla="*/ 269492 w 5876212"/>
              <a:gd name="connsiteY0-238" fmla="*/ 1856942 h 3565518"/>
              <a:gd name="connsiteX1-239" fmla="*/ 344984 w 5876212"/>
              <a:gd name="connsiteY1-240" fmla="*/ 94132 h 3565518"/>
              <a:gd name="connsiteX2-241" fmla="*/ 2156031 w 5876212"/>
              <a:gd name="connsiteY2-242" fmla="*/ 527080 h 3565518"/>
              <a:gd name="connsiteX3-243" fmla="*/ 2562757 w 5876212"/>
              <a:gd name="connsiteY3-244" fmla="*/ 843282 h 3565518"/>
              <a:gd name="connsiteX4-245" fmla="*/ 4004440 w 5876212"/>
              <a:gd name="connsiteY4-246" fmla="*/ 1876057 h 3565518"/>
              <a:gd name="connsiteX5-247" fmla="*/ 5395743 w 5876212"/>
              <a:gd name="connsiteY5-248" fmla="*/ 2704822 h 3565518"/>
              <a:gd name="connsiteX6-249" fmla="*/ 5093464 w 5876212"/>
              <a:gd name="connsiteY6-250" fmla="*/ 3168799 h 3565518"/>
              <a:gd name="connsiteX7-251" fmla="*/ 4257923 w 5876212"/>
              <a:gd name="connsiteY7-252" fmla="*/ 3224102 h 3565518"/>
              <a:gd name="connsiteX8-253" fmla="*/ 2512035 w 5876212"/>
              <a:gd name="connsiteY8-254" fmla="*/ 3501551 h 3565518"/>
              <a:gd name="connsiteX9-255" fmla="*/ 269492 w 5876212"/>
              <a:gd name="connsiteY9-256" fmla="*/ 1856942 h 3565518"/>
              <a:gd name="connsiteX0-257" fmla="*/ 269492 w 5876212"/>
              <a:gd name="connsiteY0-258" fmla="*/ 1857651 h 3566227"/>
              <a:gd name="connsiteX1-259" fmla="*/ 344984 w 5876212"/>
              <a:gd name="connsiteY1-260" fmla="*/ 94841 h 3566227"/>
              <a:gd name="connsiteX2-261" fmla="*/ 2156031 w 5876212"/>
              <a:gd name="connsiteY2-262" fmla="*/ 527789 h 3566227"/>
              <a:gd name="connsiteX3-263" fmla="*/ 2562757 w 5876212"/>
              <a:gd name="connsiteY3-264" fmla="*/ 843991 h 3566227"/>
              <a:gd name="connsiteX4-265" fmla="*/ 4004440 w 5876212"/>
              <a:gd name="connsiteY4-266" fmla="*/ 1876766 h 3566227"/>
              <a:gd name="connsiteX5-267" fmla="*/ 5395743 w 5876212"/>
              <a:gd name="connsiteY5-268" fmla="*/ 2705531 h 3566227"/>
              <a:gd name="connsiteX6-269" fmla="*/ 5093464 w 5876212"/>
              <a:gd name="connsiteY6-270" fmla="*/ 3169508 h 3566227"/>
              <a:gd name="connsiteX7-271" fmla="*/ 4257923 w 5876212"/>
              <a:gd name="connsiteY7-272" fmla="*/ 3224811 h 3566227"/>
              <a:gd name="connsiteX8-273" fmla="*/ 2512035 w 5876212"/>
              <a:gd name="connsiteY8-274" fmla="*/ 3502260 h 3566227"/>
              <a:gd name="connsiteX9-275" fmla="*/ 269492 w 5876212"/>
              <a:gd name="connsiteY9-276" fmla="*/ 1857651 h 3566227"/>
              <a:gd name="connsiteX0-277" fmla="*/ 269492 w 5876212"/>
              <a:gd name="connsiteY0-278" fmla="*/ 1867309 h 3575885"/>
              <a:gd name="connsiteX1-279" fmla="*/ 344984 w 5876212"/>
              <a:gd name="connsiteY1-280" fmla="*/ 104499 h 3575885"/>
              <a:gd name="connsiteX2-281" fmla="*/ 1857701 w 5876212"/>
              <a:gd name="connsiteY2-282" fmla="*/ 479775 h 3575885"/>
              <a:gd name="connsiteX3-283" fmla="*/ 2562757 w 5876212"/>
              <a:gd name="connsiteY3-284" fmla="*/ 853649 h 3575885"/>
              <a:gd name="connsiteX4-285" fmla="*/ 4004440 w 5876212"/>
              <a:gd name="connsiteY4-286" fmla="*/ 1886424 h 3575885"/>
              <a:gd name="connsiteX5-287" fmla="*/ 5395743 w 5876212"/>
              <a:gd name="connsiteY5-288" fmla="*/ 2715189 h 3575885"/>
              <a:gd name="connsiteX6-289" fmla="*/ 5093464 w 5876212"/>
              <a:gd name="connsiteY6-290" fmla="*/ 3179166 h 3575885"/>
              <a:gd name="connsiteX7-291" fmla="*/ 4257923 w 5876212"/>
              <a:gd name="connsiteY7-292" fmla="*/ 3234469 h 3575885"/>
              <a:gd name="connsiteX8-293" fmla="*/ 2512035 w 5876212"/>
              <a:gd name="connsiteY8-294" fmla="*/ 3511918 h 3575885"/>
              <a:gd name="connsiteX9-295" fmla="*/ 269492 w 5876212"/>
              <a:gd name="connsiteY9-296" fmla="*/ 1867309 h 3575885"/>
              <a:gd name="connsiteX0-297" fmla="*/ 377123 w 5983843"/>
              <a:gd name="connsiteY0-298" fmla="*/ 1938510 h 3647086"/>
              <a:gd name="connsiteX1-299" fmla="*/ 274752 w 5983843"/>
              <a:gd name="connsiteY1-300" fmla="*/ 67325 h 3647086"/>
              <a:gd name="connsiteX2-301" fmla="*/ 1965332 w 5983843"/>
              <a:gd name="connsiteY2-302" fmla="*/ 550976 h 3647086"/>
              <a:gd name="connsiteX3-303" fmla="*/ 2670388 w 5983843"/>
              <a:gd name="connsiteY3-304" fmla="*/ 924850 h 3647086"/>
              <a:gd name="connsiteX4-305" fmla="*/ 4112071 w 5983843"/>
              <a:gd name="connsiteY4-306" fmla="*/ 1957625 h 3647086"/>
              <a:gd name="connsiteX5-307" fmla="*/ 5503374 w 5983843"/>
              <a:gd name="connsiteY5-308" fmla="*/ 2786390 h 3647086"/>
              <a:gd name="connsiteX6-309" fmla="*/ 5201095 w 5983843"/>
              <a:gd name="connsiteY6-310" fmla="*/ 3250367 h 3647086"/>
              <a:gd name="connsiteX7-311" fmla="*/ 4365554 w 5983843"/>
              <a:gd name="connsiteY7-312" fmla="*/ 3305670 h 3647086"/>
              <a:gd name="connsiteX8-313" fmla="*/ 2619666 w 5983843"/>
              <a:gd name="connsiteY8-314" fmla="*/ 3583119 h 3647086"/>
              <a:gd name="connsiteX9-315" fmla="*/ 377123 w 5983843"/>
              <a:gd name="connsiteY9-316" fmla="*/ 1938510 h 3647086"/>
              <a:gd name="connsiteX0-317" fmla="*/ 377123 w 5983843"/>
              <a:gd name="connsiteY0-318" fmla="*/ 1980935 h 3689511"/>
              <a:gd name="connsiteX1-319" fmla="*/ 274752 w 5983843"/>
              <a:gd name="connsiteY1-320" fmla="*/ 109750 h 3689511"/>
              <a:gd name="connsiteX2-321" fmla="*/ 1061891 w 5983843"/>
              <a:gd name="connsiteY2-322" fmla="*/ 291512 h 3689511"/>
              <a:gd name="connsiteX3-323" fmla="*/ 1965332 w 5983843"/>
              <a:gd name="connsiteY3-324" fmla="*/ 593401 h 3689511"/>
              <a:gd name="connsiteX4-325" fmla="*/ 2670388 w 5983843"/>
              <a:gd name="connsiteY4-326" fmla="*/ 967275 h 3689511"/>
              <a:gd name="connsiteX5-327" fmla="*/ 4112071 w 5983843"/>
              <a:gd name="connsiteY5-328" fmla="*/ 2000050 h 3689511"/>
              <a:gd name="connsiteX6-329" fmla="*/ 5503374 w 5983843"/>
              <a:gd name="connsiteY6-330" fmla="*/ 2828815 h 3689511"/>
              <a:gd name="connsiteX7-331" fmla="*/ 5201095 w 5983843"/>
              <a:gd name="connsiteY7-332" fmla="*/ 3292792 h 3689511"/>
              <a:gd name="connsiteX8-333" fmla="*/ 4365554 w 5983843"/>
              <a:gd name="connsiteY8-334" fmla="*/ 3348095 h 3689511"/>
              <a:gd name="connsiteX9-335" fmla="*/ 2619666 w 5983843"/>
              <a:gd name="connsiteY9-336" fmla="*/ 3625544 h 3689511"/>
              <a:gd name="connsiteX10" fmla="*/ 377123 w 5983843"/>
              <a:gd name="connsiteY10" fmla="*/ 1980935 h 3689511"/>
              <a:gd name="connsiteX0-337" fmla="*/ 377123 w 5983843"/>
              <a:gd name="connsiteY0-338" fmla="*/ 1980935 h 3689511"/>
              <a:gd name="connsiteX1-339" fmla="*/ 274752 w 5983843"/>
              <a:gd name="connsiteY1-340" fmla="*/ 109750 h 3689511"/>
              <a:gd name="connsiteX2-341" fmla="*/ 1061891 w 5983843"/>
              <a:gd name="connsiteY2-342" fmla="*/ 291512 h 3689511"/>
              <a:gd name="connsiteX3-343" fmla="*/ 1965332 w 5983843"/>
              <a:gd name="connsiteY3-344" fmla="*/ 593401 h 3689511"/>
              <a:gd name="connsiteX4-345" fmla="*/ 2282221 w 5983843"/>
              <a:gd name="connsiteY4-346" fmla="*/ 964941 h 3689511"/>
              <a:gd name="connsiteX5-347" fmla="*/ 2670388 w 5983843"/>
              <a:gd name="connsiteY5-348" fmla="*/ 967275 h 3689511"/>
              <a:gd name="connsiteX6-349" fmla="*/ 4112071 w 5983843"/>
              <a:gd name="connsiteY6-350" fmla="*/ 2000050 h 3689511"/>
              <a:gd name="connsiteX7-351" fmla="*/ 5503374 w 5983843"/>
              <a:gd name="connsiteY7-352" fmla="*/ 2828815 h 3689511"/>
              <a:gd name="connsiteX8-353" fmla="*/ 5201095 w 5983843"/>
              <a:gd name="connsiteY8-354" fmla="*/ 3292792 h 3689511"/>
              <a:gd name="connsiteX9-355" fmla="*/ 4365554 w 5983843"/>
              <a:gd name="connsiteY9-356" fmla="*/ 3348095 h 3689511"/>
              <a:gd name="connsiteX10-357" fmla="*/ 2619666 w 5983843"/>
              <a:gd name="connsiteY10-358" fmla="*/ 3625544 h 3689511"/>
              <a:gd name="connsiteX11" fmla="*/ 377123 w 5983843"/>
              <a:gd name="connsiteY11" fmla="*/ 1980935 h 3689511"/>
              <a:gd name="connsiteX0-359" fmla="*/ 377123 w 5983843"/>
              <a:gd name="connsiteY0-360" fmla="*/ 1980935 h 3689511"/>
              <a:gd name="connsiteX1-361" fmla="*/ 274752 w 5983843"/>
              <a:gd name="connsiteY1-362" fmla="*/ 109750 h 3689511"/>
              <a:gd name="connsiteX2-363" fmla="*/ 1061891 w 5983843"/>
              <a:gd name="connsiteY2-364" fmla="*/ 291512 h 3689511"/>
              <a:gd name="connsiteX3-365" fmla="*/ 1965332 w 5983843"/>
              <a:gd name="connsiteY3-366" fmla="*/ 593401 h 3689511"/>
              <a:gd name="connsiteX4-367" fmla="*/ 2282221 w 5983843"/>
              <a:gd name="connsiteY4-368" fmla="*/ 964941 h 3689511"/>
              <a:gd name="connsiteX5-369" fmla="*/ 2670388 w 5983843"/>
              <a:gd name="connsiteY5-370" fmla="*/ 967275 h 3689511"/>
              <a:gd name="connsiteX6-371" fmla="*/ 4112071 w 5983843"/>
              <a:gd name="connsiteY6-372" fmla="*/ 2000050 h 3689511"/>
              <a:gd name="connsiteX7-373" fmla="*/ 5503374 w 5983843"/>
              <a:gd name="connsiteY7-374" fmla="*/ 2828815 h 3689511"/>
              <a:gd name="connsiteX8-375" fmla="*/ 5201095 w 5983843"/>
              <a:gd name="connsiteY8-376" fmla="*/ 3292792 h 3689511"/>
              <a:gd name="connsiteX9-377" fmla="*/ 4365554 w 5983843"/>
              <a:gd name="connsiteY9-378" fmla="*/ 3348095 h 3689511"/>
              <a:gd name="connsiteX10-379" fmla="*/ 2619666 w 5983843"/>
              <a:gd name="connsiteY10-380" fmla="*/ 3625544 h 3689511"/>
              <a:gd name="connsiteX11-381" fmla="*/ 377123 w 5983843"/>
              <a:gd name="connsiteY11-382" fmla="*/ 1980935 h 3689511"/>
              <a:gd name="connsiteX0-383" fmla="*/ 2670388 w 5983843"/>
              <a:gd name="connsiteY0-384" fmla="*/ 967275 h 3689511"/>
              <a:gd name="connsiteX1-385" fmla="*/ 4112071 w 5983843"/>
              <a:gd name="connsiteY1-386" fmla="*/ 2000050 h 3689511"/>
              <a:gd name="connsiteX2-387" fmla="*/ 5503374 w 5983843"/>
              <a:gd name="connsiteY2-388" fmla="*/ 2828815 h 3689511"/>
              <a:gd name="connsiteX3-389" fmla="*/ 5201095 w 5983843"/>
              <a:gd name="connsiteY3-390" fmla="*/ 3292792 h 3689511"/>
              <a:gd name="connsiteX4-391" fmla="*/ 4365554 w 5983843"/>
              <a:gd name="connsiteY4-392" fmla="*/ 3348095 h 3689511"/>
              <a:gd name="connsiteX5-393" fmla="*/ 2619666 w 5983843"/>
              <a:gd name="connsiteY5-394" fmla="*/ 3625544 h 3689511"/>
              <a:gd name="connsiteX6-395" fmla="*/ 377123 w 5983843"/>
              <a:gd name="connsiteY6-396" fmla="*/ 1980935 h 3689511"/>
              <a:gd name="connsiteX7-397" fmla="*/ 274752 w 5983843"/>
              <a:gd name="connsiteY7-398" fmla="*/ 109750 h 3689511"/>
              <a:gd name="connsiteX8-399" fmla="*/ 1061891 w 5983843"/>
              <a:gd name="connsiteY8-400" fmla="*/ 291512 h 3689511"/>
              <a:gd name="connsiteX9-401" fmla="*/ 1965332 w 5983843"/>
              <a:gd name="connsiteY9-402" fmla="*/ 593401 h 3689511"/>
              <a:gd name="connsiteX10-403" fmla="*/ 2282221 w 5983843"/>
              <a:gd name="connsiteY10-404" fmla="*/ 964941 h 3689511"/>
              <a:gd name="connsiteX11-405" fmla="*/ 2761828 w 5983843"/>
              <a:gd name="connsiteY11-406" fmla="*/ 1058715 h 3689511"/>
              <a:gd name="connsiteX0-407" fmla="*/ 2670388 w 5983843"/>
              <a:gd name="connsiteY0-408" fmla="*/ 967275 h 3689511"/>
              <a:gd name="connsiteX1-409" fmla="*/ 4112071 w 5983843"/>
              <a:gd name="connsiteY1-410" fmla="*/ 2000050 h 3689511"/>
              <a:gd name="connsiteX2-411" fmla="*/ 5503374 w 5983843"/>
              <a:gd name="connsiteY2-412" fmla="*/ 2828815 h 3689511"/>
              <a:gd name="connsiteX3-413" fmla="*/ 5201095 w 5983843"/>
              <a:gd name="connsiteY3-414" fmla="*/ 3292792 h 3689511"/>
              <a:gd name="connsiteX4-415" fmla="*/ 4365554 w 5983843"/>
              <a:gd name="connsiteY4-416" fmla="*/ 3348095 h 3689511"/>
              <a:gd name="connsiteX5-417" fmla="*/ 2619666 w 5983843"/>
              <a:gd name="connsiteY5-418" fmla="*/ 3625544 h 3689511"/>
              <a:gd name="connsiteX6-419" fmla="*/ 377123 w 5983843"/>
              <a:gd name="connsiteY6-420" fmla="*/ 1980935 h 3689511"/>
              <a:gd name="connsiteX7-421" fmla="*/ 274752 w 5983843"/>
              <a:gd name="connsiteY7-422" fmla="*/ 109750 h 3689511"/>
              <a:gd name="connsiteX8-423" fmla="*/ 1061891 w 5983843"/>
              <a:gd name="connsiteY8-424" fmla="*/ 291512 h 3689511"/>
              <a:gd name="connsiteX9-425" fmla="*/ 1965332 w 5983843"/>
              <a:gd name="connsiteY9-426" fmla="*/ 593401 h 3689511"/>
              <a:gd name="connsiteX10-427" fmla="*/ 2282221 w 5983843"/>
              <a:gd name="connsiteY10-428" fmla="*/ 964941 h 3689511"/>
              <a:gd name="connsiteX11-429" fmla="*/ 2761828 w 5983843"/>
              <a:gd name="connsiteY11-430" fmla="*/ 1058715 h 3689511"/>
              <a:gd name="connsiteX0-431" fmla="*/ 2638086 w 5951541"/>
              <a:gd name="connsiteY0-432" fmla="*/ 967275 h 3929771"/>
              <a:gd name="connsiteX1-433" fmla="*/ 4079769 w 5951541"/>
              <a:gd name="connsiteY1-434" fmla="*/ 2000050 h 3929771"/>
              <a:gd name="connsiteX2-435" fmla="*/ 5471072 w 5951541"/>
              <a:gd name="connsiteY2-436" fmla="*/ 2828815 h 3929771"/>
              <a:gd name="connsiteX3-437" fmla="*/ 5168793 w 5951541"/>
              <a:gd name="connsiteY3-438" fmla="*/ 3292792 h 3929771"/>
              <a:gd name="connsiteX4-439" fmla="*/ 4333252 w 5951541"/>
              <a:gd name="connsiteY4-440" fmla="*/ 3348095 h 3929771"/>
              <a:gd name="connsiteX5-441" fmla="*/ 2587364 w 5951541"/>
              <a:gd name="connsiteY5-442" fmla="*/ 3625544 h 3929771"/>
              <a:gd name="connsiteX6-443" fmla="*/ 1922112 w 5951541"/>
              <a:gd name="connsiteY6-444" fmla="*/ 3835512 h 3929771"/>
              <a:gd name="connsiteX7-445" fmla="*/ 344821 w 5951541"/>
              <a:gd name="connsiteY7-446" fmla="*/ 1980935 h 3929771"/>
              <a:gd name="connsiteX8-447" fmla="*/ 242450 w 5951541"/>
              <a:gd name="connsiteY8-448" fmla="*/ 109750 h 3929771"/>
              <a:gd name="connsiteX9-449" fmla="*/ 1029589 w 5951541"/>
              <a:gd name="connsiteY9-450" fmla="*/ 291512 h 3929771"/>
              <a:gd name="connsiteX10-451" fmla="*/ 1933030 w 5951541"/>
              <a:gd name="connsiteY10-452" fmla="*/ 593401 h 3929771"/>
              <a:gd name="connsiteX11-453" fmla="*/ 2249919 w 5951541"/>
              <a:gd name="connsiteY11-454" fmla="*/ 964941 h 3929771"/>
              <a:gd name="connsiteX12" fmla="*/ 2729526 w 5951541"/>
              <a:gd name="connsiteY12" fmla="*/ 1058715 h 3929771"/>
              <a:gd name="connsiteX0-455" fmla="*/ 2638086 w 5951541"/>
              <a:gd name="connsiteY0-456" fmla="*/ 967275 h 3947246"/>
              <a:gd name="connsiteX1-457" fmla="*/ 4079769 w 5951541"/>
              <a:gd name="connsiteY1-458" fmla="*/ 2000050 h 3947246"/>
              <a:gd name="connsiteX2-459" fmla="*/ 5471072 w 5951541"/>
              <a:gd name="connsiteY2-460" fmla="*/ 2828815 h 3947246"/>
              <a:gd name="connsiteX3-461" fmla="*/ 5168793 w 5951541"/>
              <a:gd name="connsiteY3-462" fmla="*/ 3292792 h 3947246"/>
              <a:gd name="connsiteX4-463" fmla="*/ 4333252 w 5951541"/>
              <a:gd name="connsiteY4-464" fmla="*/ 3348095 h 3947246"/>
              <a:gd name="connsiteX5-465" fmla="*/ 2604092 w 5951541"/>
              <a:gd name="connsiteY5-466" fmla="*/ 3722070 h 3947246"/>
              <a:gd name="connsiteX6-467" fmla="*/ 1922112 w 5951541"/>
              <a:gd name="connsiteY6-468" fmla="*/ 3835512 h 3947246"/>
              <a:gd name="connsiteX7-469" fmla="*/ 344821 w 5951541"/>
              <a:gd name="connsiteY7-470" fmla="*/ 1980935 h 3947246"/>
              <a:gd name="connsiteX8-471" fmla="*/ 242450 w 5951541"/>
              <a:gd name="connsiteY8-472" fmla="*/ 109750 h 3947246"/>
              <a:gd name="connsiteX9-473" fmla="*/ 1029589 w 5951541"/>
              <a:gd name="connsiteY9-474" fmla="*/ 291512 h 3947246"/>
              <a:gd name="connsiteX10-475" fmla="*/ 1933030 w 5951541"/>
              <a:gd name="connsiteY10-476" fmla="*/ 593401 h 3947246"/>
              <a:gd name="connsiteX11-477" fmla="*/ 2249919 w 5951541"/>
              <a:gd name="connsiteY11-478" fmla="*/ 964941 h 3947246"/>
              <a:gd name="connsiteX12-479" fmla="*/ 2729526 w 5951541"/>
              <a:gd name="connsiteY12-480" fmla="*/ 1058715 h 3947246"/>
              <a:gd name="connsiteX0-481" fmla="*/ 2638086 w 5911932"/>
              <a:gd name="connsiteY0-482" fmla="*/ 967275 h 3947246"/>
              <a:gd name="connsiteX1-483" fmla="*/ 4079769 w 5911932"/>
              <a:gd name="connsiteY1-484" fmla="*/ 2000050 h 3947246"/>
              <a:gd name="connsiteX2-485" fmla="*/ 5471072 w 5911932"/>
              <a:gd name="connsiteY2-486" fmla="*/ 2828815 h 3947246"/>
              <a:gd name="connsiteX3-487" fmla="*/ 5010236 w 5911932"/>
              <a:gd name="connsiteY3-488" fmla="*/ 3181071 h 3947246"/>
              <a:gd name="connsiteX4-489" fmla="*/ 4333252 w 5911932"/>
              <a:gd name="connsiteY4-490" fmla="*/ 3348095 h 3947246"/>
              <a:gd name="connsiteX5-491" fmla="*/ 2604092 w 5911932"/>
              <a:gd name="connsiteY5-492" fmla="*/ 3722070 h 3947246"/>
              <a:gd name="connsiteX6-493" fmla="*/ 1922112 w 5911932"/>
              <a:gd name="connsiteY6-494" fmla="*/ 3835512 h 3947246"/>
              <a:gd name="connsiteX7-495" fmla="*/ 344821 w 5911932"/>
              <a:gd name="connsiteY7-496" fmla="*/ 1980935 h 3947246"/>
              <a:gd name="connsiteX8-497" fmla="*/ 242450 w 5911932"/>
              <a:gd name="connsiteY8-498" fmla="*/ 109750 h 3947246"/>
              <a:gd name="connsiteX9-499" fmla="*/ 1029589 w 5911932"/>
              <a:gd name="connsiteY9-500" fmla="*/ 291512 h 3947246"/>
              <a:gd name="connsiteX10-501" fmla="*/ 1933030 w 5911932"/>
              <a:gd name="connsiteY10-502" fmla="*/ 593401 h 3947246"/>
              <a:gd name="connsiteX11-503" fmla="*/ 2249919 w 5911932"/>
              <a:gd name="connsiteY11-504" fmla="*/ 964941 h 3947246"/>
              <a:gd name="connsiteX12-505" fmla="*/ 2729526 w 5911932"/>
              <a:gd name="connsiteY12-506" fmla="*/ 1058715 h 3947246"/>
              <a:gd name="connsiteX0-507" fmla="*/ 2638086 w 6021220"/>
              <a:gd name="connsiteY0-508" fmla="*/ 967275 h 3947246"/>
              <a:gd name="connsiteX1-509" fmla="*/ 4079769 w 6021220"/>
              <a:gd name="connsiteY1-510" fmla="*/ 2000050 h 3947246"/>
              <a:gd name="connsiteX2-511" fmla="*/ 5471072 w 6021220"/>
              <a:gd name="connsiteY2-512" fmla="*/ 2828815 h 3947246"/>
              <a:gd name="connsiteX3-513" fmla="*/ 6010502 w 6021220"/>
              <a:gd name="connsiteY3-514" fmla="*/ 3445211 h 3947246"/>
              <a:gd name="connsiteX4-515" fmla="*/ 5010236 w 6021220"/>
              <a:gd name="connsiteY4-516" fmla="*/ 3181071 h 3947246"/>
              <a:gd name="connsiteX5-517" fmla="*/ 4333252 w 6021220"/>
              <a:gd name="connsiteY5-518" fmla="*/ 3348095 h 3947246"/>
              <a:gd name="connsiteX6-519" fmla="*/ 2604092 w 6021220"/>
              <a:gd name="connsiteY6-520" fmla="*/ 3722070 h 3947246"/>
              <a:gd name="connsiteX7-521" fmla="*/ 1922112 w 6021220"/>
              <a:gd name="connsiteY7-522" fmla="*/ 3835512 h 3947246"/>
              <a:gd name="connsiteX8-523" fmla="*/ 344821 w 6021220"/>
              <a:gd name="connsiteY8-524" fmla="*/ 1980935 h 3947246"/>
              <a:gd name="connsiteX9-525" fmla="*/ 242450 w 6021220"/>
              <a:gd name="connsiteY9-526" fmla="*/ 109750 h 3947246"/>
              <a:gd name="connsiteX10-527" fmla="*/ 1029589 w 6021220"/>
              <a:gd name="connsiteY10-528" fmla="*/ 291512 h 3947246"/>
              <a:gd name="connsiteX11-529" fmla="*/ 1933030 w 6021220"/>
              <a:gd name="connsiteY11-530" fmla="*/ 593401 h 3947246"/>
              <a:gd name="connsiteX12-531" fmla="*/ 2249919 w 6021220"/>
              <a:gd name="connsiteY12-532" fmla="*/ 964941 h 3947246"/>
              <a:gd name="connsiteX13" fmla="*/ 2729526 w 6021220"/>
              <a:gd name="connsiteY13" fmla="*/ 1058715 h 3947246"/>
              <a:gd name="connsiteX0-533" fmla="*/ 2638086 w 6025881"/>
              <a:gd name="connsiteY0-534" fmla="*/ 967275 h 3947246"/>
              <a:gd name="connsiteX1-535" fmla="*/ 4079769 w 6025881"/>
              <a:gd name="connsiteY1-536" fmla="*/ 2000050 h 3947246"/>
              <a:gd name="connsiteX2-537" fmla="*/ 5600808 w 6025881"/>
              <a:gd name="connsiteY2-538" fmla="*/ 2716849 h 3947246"/>
              <a:gd name="connsiteX3-539" fmla="*/ 6010502 w 6025881"/>
              <a:gd name="connsiteY3-540" fmla="*/ 3445211 h 3947246"/>
              <a:gd name="connsiteX4-541" fmla="*/ 5010236 w 6025881"/>
              <a:gd name="connsiteY4-542" fmla="*/ 3181071 h 3947246"/>
              <a:gd name="connsiteX5-543" fmla="*/ 4333252 w 6025881"/>
              <a:gd name="connsiteY5-544" fmla="*/ 3348095 h 3947246"/>
              <a:gd name="connsiteX6-545" fmla="*/ 2604092 w 6025881"/>
              <a:gd name="connsiteY6-546" fmla="*/ 3722070 h 3947246"/>
              <a:gd name="connsiteX7-547" fmla="*/ 1922112 w 6025881"/>
              <a:gd name="connsiteY7-548" fmla="*/ 3835512 h 3947246"/>
              <a:gd name="connsiteX8-549" fmla="*/ 344821 w 6025881"/>
              <a:gd name="connsiteY8-550" fmla="*/ 1980935 h 3947246"/>
              <a:gd name="connsiteX9-551" fmla="*/ 242450 w 6025881"/>
              <a:gd name="connsiteY9-552" fmla="*/ 109750 h 3947246"/>
              <a:gd name="connsiteX10-553" fmla="*/ 1029589 w 6025881"/>
              <a:gd name="connsiteY10-554" fmla="*/ 291512 h 3947246"/>
              <a:gd name="connsiteX11-555" fmla="*/ 1933030 w 6025881"/>
              <a:gd name="connsiteY11-556" fmla="*/ 593401 h 3947246"/>
              <a:gd name="connsiteX12-557" fmla="*/ 2249919 w 6025881"/>
              <a:gd name="connsiteY12-558" fmla="*/ 964941 h 3947246"/>
              <a:gd name="connsiteX13-559" fmla="*/ 2729526 w 6025881"/>
              <a:gd name="connsiteY13-560" fmla="*/ 1058715 h 3947246"/>
              <a:gd name="connsiteX0-561" fmla="*/ 2638086 w 6016818"/>
              <a:gd name="connsiteY0-562" fmla="*/ 967275 h 3947246"/>
              <a:gd name="connsiteX1-563" fmla="*/ 4079769 w 6016818"/>
              <a:gd name="connsiteY1-564" fmla="*/ 2000050 h 3947246"/>
              <a:gd name="connsiteX2-565" fmla="*/ 5600808 w 6016818"/>
              <a:gd name="connsiteY2-566" fmla="*/ 2716849 h 3947246"/>
              <a:gd name="connsiteX3-567" fmla="*/ 6010502 w 6016818"/>
              <a:gd name="connsiteY3-568" fmla="*/ 3445211 h 3947246"/>
              <a:gd name="connsiteX4-569" fmla="*/ 5768277 w 6016818"/>
              <a:gd name="connsiteY4-570" fmla="*/ 3596555 h 3947246"/>
              <a:gd name="connsiteX5-571" fmla="*/ 5010236 w 6016818"/>
              <a:gd name="connsiteY5-572" fmla="*/ 3181071 h 3947246"/>
              <a:gd name="connsiteX6-573" fmla="*/ 4333252 w 6016818"/>
              <a:gd name="connsiteY6-574" fmla="*/ 3348095 h 3947246"/>
              <a:gd name="connsiteX7-575" fmla="*/ 2604092 w 6016818"/>
              <a:gd name="connsiteY7-576" fmla="*/ 3722070 h 3947246"/>
              <a:gd name="connsiteX8-577" fmla="*/ 1922112 w 6016818"/>
              <a:gd name="connsiteY8-578" fmla="*/ 3835512 h 3947246"/>
              <a:gd name="connsiteX9-579" fmla="*/ 344821 w 6016818"/>
              <a:gd name="connsiteY9-580" fmla="*/ 1980935 h 3947246"/>
              <a:gd name="connsiteX10-581" fmla="*/ 242450 w 6016818"/>
              <a:gd name="connsiteY10-582" fmla="*/ 109750 h 3947246"/>
              <a:gd name="connsiteX11-583" fmla="*/ 1029589 w 6016818"/>
              <a:gd name="connsiteY11-584" fmla="*/ 291512 h 3947246"/>
              <a:gd name="connsiteX12-585" fmla="*/ 1933030 w 6016818"/>
              <a:gd name="connsiteY12-586" fmla="*/ 593401 h 3947246"/>
              <a:gd name="connsiteX13-587" fmla="*/ 2249919 w 6016818"/>
              <a:gd name="connsiteY13-588" fmla="*/ 964941 h 3947246"/>
              <a:gd name="connsiteX14" fmla="*/ 2729526 w 6016818"/>
              <a:gd name="connsiteY14" fmla="*/ 1058715 h 3947246"/>
              <a:gd name="connsiteX0-589" fmla="*/ 2638086 w 6016477"/>
              <a:gd name="connsiteY0-590" fmla="*/ 967275 h 3947246"/>
              <a:gd name="connsiteX1-591" fmla="*/ 4079769 w 6016477"/>
              <a:gd name="connsiteY1-592" fmla="*/ 2000050 h 3947246"/>
              <a:gd name="connsiteX2-593" fmla="*/ 5600808 w 6016477"/>
              <a:gd name="connsiteY2-594" fmla="*/ 2716849 h 3947246"/>
              <a:gd name="connsiteX3-595" fmla="*/ 6010502 w 6016477"/>
              <a:gd name="connsiteY3-596" fmla="*/ 3445211 h 3947246"/>
              <a:gd name="connsiteX4-597" fmla="*/ 5768277 w 6016477"/>
              <a:gd name="connsiteY4-598" fmla="*/ 3596555 h 3947246"/>
              <a:gd name="connsiteX5-599" fmla="*/ 5338431 w 6016477"/>
              <a:gd name="connsiteY5-600" fmla="*/ 3124196 h 3947246"/>
              <a:gd name="connsiteX6-601" fmla="*/ 5010236 w 6016477"/>
              <a:gd name="connsiteY6-602" fmla="*/ 3181071 h 3947246"/>
              <a:gd name="connsiteX7-603" fmla="*/ 4333252 w 6016477"/>
              <a:gd name="connsiteY7-604" fmla="*/ 3348095 h 3947246"/>
              <a:gd name="connsiteX8-605" fmla="*/ 2604092 w 6016477"/>
              <a:gd name="connsiteY8-606" fmla="*/ 3722070 h 3947246"/>
              <a:gd name="connsiteX9-607" fmla="*/ 1922112 w 6016477"/>
              <a:gd name="connsiteY9-608" fmla="*/ 3835512 h 3947246"/>
              <a:gd name="connsiteX10-609" fmla="*/ 344821 w 6016477"/>
              <a:gd name="connsiteY10-610" fmla="*/ 1980935 h 3947246"/>
              <a:gd name="connsiteX11-611" fmla="*/ 242450 w 6016477"/>
              <a:gd name="connsiteY11-612" fmla="*/ 109750 h 3947246"/>
              <a:gd name="connsiteX12-613" fmla="*/ 1029589 w 6016477"/>
              <a:gd name="connsiteY12-614" fmla="*/ 291512 h 3947246"/>
              <a:gd name="connsiteX13-615" fmla="*/ 1933030 w 6016477"/>
              <a:gd name="connsiteY13-616" fmla="*/ 593401 h 3947246"/>
              <a:gd name="connsiteX14-617" fmla="*/ 2249919 w 6016477"/>
              <a:gd name="connsiteY14-618" fmla="*/ 964941 h 3947246"/>
              <a:gd name="connsiteX15" fmla="*/ 2729526 w 6016477"/>
              <a:gd name="connsiteY15" fmla="*/ 1058715 h 3947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117" y="connsiteY8-118"/>
              </a:cxn>
              <a:cxn ang="0">
                <a:pos x="connsiteX9-155" y="connsiteY9-156"/>
              </a:cxn>
              <a:cxn ang="0">
                <a:pos x="connsiteX10-357" y="connsiteY10-358"/>
              </a:cxn>
              <a:cxn ang="0">
                <a:pos x="connsiteX11-381" y="connsiteY11-382"/>
              </a:cxn>
              <a:cxn ang="0">
                <a:pos x="connsiteX12-479" y="connsiteY12-480"/>
              </a:cxn>
              <a:cxn ang="0">
                <a:pos x="connsiteX13-559" y="connsiteY13-560"/>
              </a:cxn>
              <a:cxn ang="0">
                <a:pos x="connsiteX14-617" y="connsiteY14-618"/>
              </a:cxn>
              <a:cxn ang="0">
                <a:pos x="connsiteX15" y="connsiteY15"/>
              </a:cxn>
            </a:cxnLst>
            <a:rect l="l" t="t" r="r" b="b"/>
            <a:pathLst>
              <a:path w="6016477" h="3947246">
                <a:moveTo>
                  <a:pt x="2638086" y="967275"/>
                </a:moveTo>
                <a:cubicBezTo>
                  <a:pt x="3799591" y="1957281"/>
                  <a:pt x="3655782" y="1709616"/>
                  <a:pt x="4079769" y="2000050"/>
                </a:cubicBezTo>
                <a:cubicBezTo>
                  <a:pt x="4503757" y="2290484"/>
                  <a:pt x="5336762" y="2522325"/>
                  <a:pt x="5600808" y="2716849"/>
                </a:cubicBezTo>
                <a:cubicBezTo>
                  <a:pt x="5864854" y="2911373"/>
                  <a:pt x="5976068" y="3327894"/>
                  <a:pt x="6010502" y="3445211"/>
                </a:cubicBezTo>
                <a:cubicBezTo>
                  <a:pt x="6044936" y="3562528"/>
                  <a:pt x="5926108" y="3637146"/>
                  <a:pt x="5768277" y="3596555"/>
                </a:cubicBezTo>
                <a:cubicBezTo>
                  <a:pt x="5610446" y="3555964"/>
                  <a:pt x="5464771" y="3193443"/>
                  <a:pt x="5338431" y="3124196"/>
                </a:cubicBezTo>
                <a:cubicBezTo>
                  <a:pt x="5212091" y="3054949"/>
                  <a:pt x="5131947" y="3156666"/>
                  <a:pt x="5010236" y="3181071"/>
                </a:cubicBezTo>
                <a:cubicBezTo>
                  <a:pt x="4859635" y="3368566"/>
                  <a:pt x="4763490" y="3292636"/>
                  <a:pt x="4333252" y="3348095"/>
                </a:cubicBezTo>
                <a:cubicBezTo>
                  <a:pt x="3903014" y="3403554"/>
                  <a:pt x="3005949" y="3640834"/>
                  <a:pt x="2604092" y="3722070"/>
                </a:cubicBezTo>
                <a:cubicBezTo>
                  <a:pt x="2202235" y="3803306"/>
                  <a:pt x="2295869" y="4109613"/>
                  <a:pt x="1922112" y="3835512"/>
                </a:cubicBezTo>
                <a:cubicBezTo>
                  <a:pt x="1548355" y="3561411"/>
                  <a:pt x="624765" y="2601895"/>
                  <a:pt x="344821" y="1980935"/>
                </a:cubicBezTo>
                <a:cubicBezTo>
                  <a:pt x="64877" y="1359975"/>
                  <a:pt x="-214750" y="377677"/>
                  <a:pt x="242450" y="109750"/>
                </a:cubicBezTo>
                <a:cubicBezTo>
                  <a:pt x="366661" y="-190139"/>
                  <a:pt x="747826" y="210904"/>
                  <a:pt x="1029589" y="291512"/>
                </a:cubicBezTo>
                <a:cubicBezTo>
                  <a:pt x="1311352" y="372120"/>
                  <a:pt x="1729642" y="481163"/>
                  <a:pt x="1933030" y="593401"/>
                </a:cubicBezTo>
                <a:cubicBezTo>
                  <a:pt x="2136418" y="705639"/>
                  <a:pt x="2132410" y="902629"/>
                  <a:pt x="2249919" y="964941"/>
                </a:cubicBezTo>
                <a:cubicBezTo>
                  <a:pt x="2661646" y="946441"/>
                  <a:pt x="2339633" y="765456"/>
                  <a:pt x="2729526" y="105871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IV. Điều kiện để sâu, bệnh phát triển thành dịch.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628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18389" y="845127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1. Ổ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dịch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24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2" name="Text Box 19"/>
          <p:cNvSpPr txBox="1">
            <a:spLocks noChangeArrowheads="1"/>
          </p:cNvSpPr>
          <p:nvPr/>
        </p:nvSpPr>
        <p:spPr bwMode="auto">
          <a:xfrm>
            <a:off x="7620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043" name="Text Box 20"/>
          <p:cNvSpPr txBox="1">
            <a:spLocks noChangeArrowheads="1"/>
          </p:cNvSpPr>
          <p:nvPr/>
        </p:nvSpPr>
        <p:spPr bwMode="auto">
          <a:xfrm>
            <a:off x="838200" y="3200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" y="1309254"/>
            <a:ext cx="8458200" cy="1433946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sâu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triển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ruộng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cỏ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rơm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hoạch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...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Ản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58" y="2743200"/>
            <a:ext cx="374808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3020291"/>
            <a:ext cx="4687011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ổ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nhanh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khắp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ruộng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91000" y="4953000"/>
            <a:ext cx="28956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Dịch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bệnh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khắp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đồng</a:t>
            </a:r>
            <a:endParaRPr lang="en-US" sz="2800" b="1" dirty="0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V="1">
            <a:off x="1790704" y="6019800"/>
            <a:ext cx="2400296" cy="58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7-Point Star 5"/>
          <p:cNvSpPr/>
          <p:nvPr/>
        </p:nvSpPr>
        <p:spPr>
          <a:xfrm>
            <a:off x="76200" y="5219075"/>
            <a:ext cx="1714500" cy="1336675"/>
          </a:xfrm>
          <a:prstGeom prst="star7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Ổ </a:t>
            </a:r>
            <a:r>
              <a:rPr lang="en-US" sz="2800" b="1" dirty="0" err="1" smtClean="0"/>
              <a:t>dịch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4573250"/>
            <a:ext cx="225482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66"/>
                </a:solidFill>
              </a:rPr>
              <a:t>Điều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kiện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thuận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lợi</a:t>
            </a:r>
            <a:r>
              <a:rPr lang="en-US" sz="2200" b="1" dirty="0" smtClean="0">
                <a:solidFill>
                  <a:srgbClr val="660066"/>
                </a:solidFill>
              </a:rPr>
              <a:t>: </a:t>
            </a:r>
            <a:r>
              <a:rPr lang="en-US" sz="2200" b="1" dirty="0" err="1" smtClean="0">
                <a:solidFill>
                  <a:srgbClr val="660066"/>
                </a:solidFill>
              </a:rPr>
              <a:t>có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đủ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thức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ăn</a:t>
            </a:r>
            <a:r>
              <a:rPr lang="en-US" sz="2200" b="1" dirty="0" smtClean="0">
                <a:solidFill>
                  <a:srgbClr val="660066"/>
                </a:solidFill>
              </a:rPr>
              <a:t>,  </a:t>
            </a:r>
            <a:r>
              <a:rPr lang="en-US" sz="2200" b="1" dirty="0" err="1" smtClean="0">
                <a:solidFill>
                  <a:srgbClr val="660066"/>
                </a:solidFill>
              </a:rPr>
              <a:t>nhiệt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độ</a:t>
            </a:r>
            <a:r>
              <a:rPr lang="en-US" sz="2200" b="1" dirty="0" smtClean="0">
                <a:solidFill>
                  <a:srgbClr val="660066"/>
                </a:solidFill>
              </a:rPr>
              <a:t>, </a:t>
            </a:r>
            <a:r>
              <a:rPr lang="en-US" sz="2200" b="1" dirty="0" err="1" smtClean="0">
                <a:solidFill>
                  <a:srgbClr val="660066"/>
                </a:solidFill>
              </a:rPr>
              <a:t>độ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ẩm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thích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hợp</a:t>
            </a:r>
            <a:endParaRPr lang="en-US" sz="22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IV. </a:t>
            </a:r>
            <a:r>
              <a:rPr lang="en-US" sz="2800" b="1" dirty="0" err="1"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kiện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sâu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228600" y="823913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kiện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dịch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371600" y="1006475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486400" y="2514600"/>
            <a:ext cx="2971800" cy="1711036"/>
            <a:chOff x="4495800" y="2514600"/>
            <a:chExt cx="2971800" cy="1711036"/>
          </a:xfrm>
        </p:grpSpPr>
        <p:sp>
          <p:nvSpPr>
            <p:cNvPr id="162842" name="Line 26"/>
            <p:cNvSpPr>
              <a:spLocks noChangeShapeType="1"/>
            </p:cNvSpPr>
            <p:nvPr/>
          </p:nvSpPr>
          <p:spPr bwMode="auto">
            <a:xfrm flipV="1">
              <a:off x="4495800" y="2777836"/>
              <a:ext cx="2286000" cy="1447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3" name="Text Box 27"/>
            <p:cNvSpPr txBox="1">
              <a:spLocks noChangeArrowheads="1"/>
            </p:cNvSpPr>
            <p:nvPr/>
          </p:nvSpPr>
          <p:spPr bwMode="auto">
            <a:xfrm>
              <a:off x="6324600" y="2514600"/>
              <a:ext cx="11430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</a:rPr>
                <a:t>Dịch</a:t>
              </a:r>
              <a:endParaRPr 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5029200" y="3888971"/>
            <a:ext cx="853440" cy="835419"/>
          </a:xfrm>
          <a:custGeom>
            <a:avLst/>
            <a:gdLst>
              <a:gd name="connsiteX0" fmla="*/ 0 w 914400"/>
              <a:gd name="connsiteY0" fmla="*/ 838200 h 838200"/>
              <a:gd name="connsiteX1" fmla="*/ 457200 w 914400"/>
              <a:gd name="connsiteY1" fmla="*/ 0 h 838200"/>
              <a:gd name="connsiteX2" fmla="*/ 914400 w 914400"/>
              <a:gd name="connsiteY2" fmla="*/ 838200 h 838200"/>
              <a:gd name="connsiteX3" fmla="*/ 0 w 914400"/>
              <a:gd name="connsiteY3" fmla="*/ 838200 h 838200"/>
              <a:gd name="connsiteX0-1" fmla="*/ 0 w 914400"/>
              <a:gd name="connsiteY0-2" fmla="*/ 838200 h 838200"/>
              <a:gd name="connsiteX1-3" fmla="*/ 152400 w 914400"/>
              <a:gd name="connsiteY1-4" fmla="*/ 374073 h 838200"/>
              <a:gd name="connsiteX2-5" fmla="*/ 457200 w 914400"/>
              <a:gd name="connsiteY2-6" fmla="*/ 0 h 838200"/>
              <a:gd name="connsiteX3-7" fmla="*/ 914400 w 914400"/>
              <a:gd name="connsiteY3-8" fmla="*/ 838200 h 838200"/>
              <a:gd name="connsiteX4" fmla="*/ 0 w 914400"/>
              <a:gd name="connsiteY4" fmla="*/ 838200 h 838200"/>
              <a:gd name="connsiteX0-9" fmla="*/ 0 w 914400"/>
              <a:gd name="connsiteY0-10" fmla="*/ 838200 h 838200"/>
              <a:gd name="connsiteX1-11" fmla="*/ 152400 w 914400"/>
              <a:gd name="connsiteY1-12" fmla="*/ 374073 h 838200"/>
              <a:gd name="connsiteX2-13" fmla="*/ 457200 w 914400"/>
              <a:gd name="connsiteY2-14" fmla="*/ 0 h 838200"/>
              <a:gd name="connsiteX3-15" fmla="*/ 701040 w 914400"/>
              <a:gd name="connsiteY3-16" fmla="*/ 378229 h 838200"/>
              <a:gd name="connsiteX4-17" fmla="*/ 914400 w 914400"/>
              <a:gd name="connsiteY4-18" fmla="*/ 838200 h 838200"/>
              <a:gd name="connsiteX5" fmla="*/ 0 w 914400"/>
              <a:gd name="connsiteY5" fmla="*/ 838200 h 838200"/>
              <a:gd name="connsiteX0-19" fmla="*/ 0 w 914400"/>
              <a:gd name="connsiteY0-20" fmla="*/ 838200 h 865930"/>
              <a:gd name="connsiteX1-21" fmla="*/ 152400 w 914400"/>
              <a:gd name="connsiteY1-22" fmla="*/ 374073 h 865930"/>
              <a:gd name="connsiteX2-23" fmla="*/ 457200 w 914400"/>
              <a:gd name="connsiteY2-24" fmla="*/ 0 h 865930"/>
              <a:gd name="connsiteX3-25" fmla="*/ 701040 w 914400"/>
              <a:gd name="connsiteY3-26" fmla="*/ 378229 h 865930"/>
              <a:gd name="connsiteX4-27" fmla="*/ 914400 w 914400"/>
              <a:gd name="connsiteY4-28" fmla="*/ 838200 h 865930"/>
              <a:gd name="connsiteX5-29" fmla="*/ 441960 w 914400"/>
              <a:gd name="connsiteY5-30" fmla="*/ 865909 h 865930"/>
              <a:gd name="connsiteX6" fmla="*/ 0 w 914400"/>
              <a:gd name="connsiteY6" fmla="*/ 838200 h 865930"/>
              <a:gd name="connsiteX0-31" fmla="*/ 0 w 914400"/>
              <a:gd name="connsiteY0-32" fmla="*/ 838200 h 865930"/>
              <a:gd name="connsiteX1-33" fmla="*/ 152400 w 914400"/>
              <a:gd name="connsiteY1-34" fmla="*/ 374073 h 865930"/>
              <a:gd name="connsiteX2-35" fmla="*/ 457200 w 914400"/>
              <a:gd name="connsiteY2-36" fmla="*/ 0 h 865930"/>
              <a:gd name="connsiteX3-37" fmla="*/ 760861 w 914400"/>
              <a:gd name="connsiteY3-38" fmla="*/ 370330 h 865930"/>
              <a:gd name="connsiteX4-39" fmla="*/ 914400 w 914400"/>
              <a:gd name="connsiteY4-40" fmla="*/ 838200 h 865930"/>
              <a:gd name="connsiteX5-41" fmla="*/ 441960 w 914400"/>
              <a:gd name="connsiteY5-42" fmla="*/ 865909 h 865930"/>
              <a:gd name="connsiteX6-43" fmla="*/ 0 w 914400"/>
              <a:gd name="connsiteY6-44" fmla="*/ 838200 h 865930"/>
              <a:gd name="connsiteX0-45" fmla="*/ 0 w 957129"/>
              <a:gd name="connsiteY0-46" fmla="*/ 838200 h 865920"/>
              <a:gd name="connsiteX1-47" fmla="*/ 152400 w 957129"/>
              <a:gd name="connsiteY1-48" fmla="*/ 374073 h 865920"/>
              <a:gd name="connsiteX2-49" fmla="*/ 457200 w 957129"/>
              <a:gd name="connsiteY2-50" fmla="*/ 0 h 865920"/>
              <a:gd name="connsiteX3-51" fmla="*/ 760861 w 957129"/>
              <a:gd name="connsiteY3-52" fmla="*/ 370330 h 865920"/>
              <a:gd name="connsiteX4-53" fmla="*/ 957129 w 957129"/>
              <a:gd name="connsiteY4-54" fmla="*/ 814506 h 865920"/>
              <a:gd name="connsiteX5-55" fmla="*/ 441960 w 957129"/>
              <a:gd name="connsiteY5-56" fmla="*/ 865909 h 865920"/>
              <a:gd name="connsiteX6-57" fmla="*/ 0 w 957129"/>
              <a:gd name="connsiteY6-58" fmla="*/ 838200 h 8659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  <a:cxn ang="0">
                <a:pos x="connsiteX6-43" y="connsiteY6-44"/>
              </a:cxn>
            </a:cxnLst>
            <a:rect l="l" t="t" r="r" b="b"/>
            <a:pathLst>
              <a:path w="957129" h="865920">
                <a:moveTo>
                  <a:pt x="0" y="838200"/>
                </a:moveTo>
                <a:cubicBezTo>
                  <a:pt x="73891" y="697345"/>
                  <a:pt x="78509" y="514928"/>
                  <a:pt x="152400" y="374073"/>
                </a:cubicBezTo>
                <a:lnTo>
                  <a:pt x="457200" y="0"/>
                </a:lnTo>
                <a:cubicBezTo>
                  <a:pt x="525780" y="131156"/>
                  <a:pt x="692281" y="239174"/>
                  <a:pt x="760861" y="370330"/>
                </a:cubicBezTo>
                <a:lnTo>
                  <a:pt x="957129" y="814506"/>
                </a:lnTo>
                <a:cubicBezTo>
                  <a:pt x="792029" y="813582"/>
                  <a:pt x="607060" y="866833"/>
                  <a:pt x="441960" y="865909"/>
                </a:cubicBezTo>
                <a:lnTo>
                  <a:pt x="0" y="838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2345" y="1246910"/>
            <a:ext cx="3297382" cy="2840181"/>
            <a:chOff x="62345" y="1246910"/>
            <a:chExt cx="3297382" cy="2840181"/>
          </a:xfrm>
        </p:grpSpPr>
        <p:sp>
          <p:nvSpPr>
            <p:cNvPr id="5" name="Rounded Rectangle 4"/>
            <p:cNvSpPr/>
            <p:nvPr/>
          </p:nvSpPr>
          <p:spPr>
            <a:xfrm>
              <a:off x="62345" y="1246910"/>
              <a:ext cx="3297382" cy="2840181"/>
            </a:xfrm>
            <a:custGeom>
              <a:avLst/>
              <a:gdLst>
                <a:gd name="connsiteX0" fmla="*/ 0 w 2438400"/>
                <a:gd name="connsiteY0" fmla="*/ 279406 h 1676400"/>
                <a:gd name="connsiteX1" fmla="*/ 279406 w 2438400"/>
                <a:gd name="connsiteY1" fmla="*/ 0 h 1676400"/>
                <a:gd name="connsiteX2" fmla="*/ 2158994 w 2438400"/>
                <a:gd name="connsiteY2" fmla="*/ 0 h 1676400"/>
                <a:gd name="connsiteX3" fmla="*/ 2438400 w 2438400"/>
                <a:gd name="connsiteY3" fmla="*/ 279406 h 1676400"/>
                <a:gd name="connsiteX4" fmla="*/ 2438400 w 2438400"/>
                <a:gd name="connsiteY4" fmla="*/ 1396994 h 1676400"/>
                <a:gd name="connsiteX5" fmla="*/ 2158994 w 2438400"/>
                <a:gd name="connsiteY5" fmla="*/ 1676400 h 1676400"/>
                <a:gd name="connsiteX6" fmla="*/ 279406 w 2438400"/>
                <a:gd name="connsiteY6" fmla="*/ 1676400 h 1676400"/>
                <a:gd name="connsiteX7" fmla="*/ 0 w 2438400"/>
                <a:gd name="connsiteY7" fmla="*/ 1396994 h 1676400"/>
                <a:gd name="connsiteX8" fmla="*/ 0 w 2438400"/>
                <a:gd name="connsiteY8" fmla="*/ 279406 h 1676400"/>
                <a:gd name="connsiteX0-1" fmla="*/ 0 w 2438400"/>
                <a:gd name="connsiteY0-2" fmla="*/ 556496 h 1953490"/>
                <a:gd name="connsiteX1-3" fmla="*/ 279406 w 2438400"/>
                <a:gd name="connsiteY1-4" fmla="*/ 277090 h 1953490"/>
                <a:gd name="connsiteX2-5" fmla="*/ 2117431 w 2438400"/>
                <a:gd name="connsiteY2-6" fmla="*/ 0 h 1953490"/>
                <a:gd name="connsiteX3-7" fmla="*/ 2438400 w 2438400"/>
                <a:gd name="connsiteY3-8" fmla="*/ 556496 h 1953490"/>
                <a:gd name="connsiteX4-9" fmla="*/ 2438400 w 2438400"/>
                <a:gd name="connsiteY4-10" fmla="*/ 1674084 h 1953490"/>
                <a:gd name="connsiteX5-11" fmla="*/ 2158994 w 2438400"/>
                <a:gd name="connsiteY5-12" fmla="*/ 1953490 h 1953490"/>
                <a:gd name="connsiteX6-13" fmla="*/ 279406 w 2438400"/>
                <a:gd name="connsiteY6-14" fmla="*/ 1953490 h 1953490"/>
                <a:gd name="connsiteX7-15" fmla="*/ 0 w 2438400"/>
                <a:gd name="connsiteY7-16" fmla="*/ 1674084 h 1953490"/>
                <a:gd name="connsiteX8-17" fmla="*/ 0 w 2438400"/>
                <a:gd name="connsiteY8-18" fmla="*/ 556496 h 1953490"/>
                <a:gd name="connsiteX0-19" fmla="*/ 0 w 3131127"/>
                <a:gd name="connsiteY0-20" fmla="*/ 556496 h 1953786"/>
                <a:gd name="connsiteX1-21" fmla="*/ 279406 w 3131127"/>
                <a:gd name="connsiteY1-22" fmla="*/ 277090 h 1953786"/>
                <a:gd name="connsiteX2-23" fmla="*/ 2117431 w 3131127"/>
                <a:gd name="connsiteY2-24" fmla="*/ 0 h 1953786"/>
                <a:gd name="connsiteX3-25" fmla="*/ 2438400 w 3131127"/>
                <a:gd name="connsiteY3-26" fmla="*/ 556496 h 1953786"/>
                <a:gd name="connsiteX4-27" fmla="*/ 3131127 w 3131127"/>
                <a:gd name="connsiteY4-28" fmla="*/ 1812630 h 1953786"/>
                <a:gd name="connsiteX5-29" fmla="*/ 2158994 w 3131127"/>
                <a:gd name="connsiteY5-30" fmla="*/ 1953490 h 1953786"/>
                <a:gd name="connsiteX6-31" fmla="*/ 279406 w 3131127"/>
                <a:gd name="connsiteY6-32" fmla="*/ 1953490 h 1953786"/>
                <a:gd name="connsiteX7-33" fmla="*/ 0 w 3131127"/>
                <a:gd name="connsiteY7-34" fmla="*/ 1674084 h 1953786"/>
                <a:gd name="connsiteX8-35" fmla="*/ 0 w 3131127"/>
                <a:gd name="connsiteY8-36" fmla="*/ 556496 h 1953786"/>
                <a:gd name="connsiteX0-37" fmla="*/ 0 w 3131127"/>
                <a:gd name="connsiteY0-38" fmla="*/ 556496 h 2438399"/>
                <a:gd name="connsiteX1-39" fmla="*/ 279406 w 3131127"/>
                <a:gd name="connsiteY1-40" fmla="*/ 277090 h 2438399"/>
                <a:gd name="connsiteX2-41" fmla="*/ 2117431 w 3131127"/>
                <a:gd name="connsiteY2-42" fmla="*/ 0 h 2438399"/>
                <a:gd name="connsiteX3-43" fmla="*/ 2438400 w 3131127"/>
                <a:gd name="connsiteY3-44" fmla="*/ 556496 h 2438399"/>
                <a:gd name="connsiteX4-45" fmla="*/ 3131127 w 3131127"/>
                <a:gd name="connsiteY4-46" fmla="*/ 1812630 h 2438399"/>
                <a:gd name="connsiteX5-47" fmla="*/ 2242122 w 3131127"/>
                <a:gd name="connsiteY5-48" fmla="*/ 2438399 h 2438399"/>
                <a:gd name="connsiteX6-49" fmla="*/ 279406 w 3131127"/>
                <a:gd name="connsiteY6-50" fmla="*/ 1953490 h 2438399"/>
                <a:gd name="connsiteX7-51" fmla="*/ 0 w 3131127"/>
                <a:gd name="connsiteY7-52" fmla="*/ 1674084 h 2438399"/>
                <a:gd name="connsiteX8-53" fmla="*/ 0 w 3131127"/>
                <a:gd name="connsiteY8-54" fmla="*/ 556496 h 2438399"/>
                <a:gd name="connsiteX0-55" fmla="*/ 0 w 3131127"/>
                <a:gd name="connsiteY0-56" fmla="*/ 556496 h 2840181"/>
                <a:gd name="connsiteX1-57" fmla="*/ 279406 w 3131127"/>
                <a:gd name="connsiteY1-58" fmla="*/ 277090 h 2840181"/>
                <a:gd name="connsiteX2-59" fmla="*/ 2117431 w 3131127"/>
                <a:gd name="connsiteY2-60" fmla="*/ 0 h 2840181"/>
                <a:gd name="connsiteX3-61" fmla="*/ 2438400 w 3131127"/>
                <a:gd name="connsiteY3-62" fmla="*/ 556496 h 2840181"/>
                <a:gd name="connsiteX4-63" fmla="*/ 3131127 w 3131127"/>
                <a:gd name="connsiteY4-64" fmla="*/ 1812630 h 2840181"/>
                <a:gd name="connsiteX5-65" fmla="*/ 2242122 w 3131127"/>
                <a:gd name="connsiteY5-66" fmla="*/ 2438399 h 2840181"/>
                <a:gd name="connsiteX6-67" fmla="*/ 459515 w 3131127"/>
                <a:gd name="connsiteY6-68" fmla="*/ 2840181 h 2840181"/>
                <a:gd name="connsiteX7-69" fmla="*/ 0 w 3131127"/>
                <a:gd name="connsiteY7-70" fmla="*/ 1674084 h 2840181"/>
                <a:gd name="connsiteX8-71" fmla="*/ 0 w 3131127"/>
                <a:gd name="connsiteY8-72" fmla="*/ 556496 h 2840181"/>
                <a:gd name="connsiteX0-73" fmla="*/ 0 w 3297382"/>
                <a:gd name="connsiteY0-74" fmla="*/ 514932 h 2840181"/>
                <a:gd name="connsiteX1-75" fmla="*/ 445661 w 3297382"/>
                <a:gd name="connsiteY1-76" fmla="*/ 277090 h 2840181"/>
                <a:gd name="connsiteX2-77" fmla="*/ 2283686 w 3297382"/>
                <a:gd name="connsiteY2-78" fmla="*/ 0 h 2840181"/>
                <a:gd name="connsiteX3-79" fmla="*/ 2604655 w 3297382"/>
                <a:gd name="connsiteY3-80" fmla="*/ 556496 h 2840181"/>
                <a:gd name="connsiteX4-81" fmla="*/ 3297382 w 3297382"/>
                <a:gd name="connsiteY4-82" fmla="*/ 1812630 h 2840181"/>
                <a:gd name="connsiteX5-83" fmla="*/ 2408377 w 3297382"/>
                <a:gd name="connsiteY5-84" fmla="*/ 2438399 h 2840181"/>
                <a:gd name="connsiteX6-85" fmla="*/ 625770 w 3297382"/>
                <a:gd name="connsiteY6-86" fmla="*/ 2840181 h 2840181"/>
                <a:gd name="connsiteX7-87" fmla="*/ 166255 w 3297382"/>
                <a:gd name="connsiteY7-88" fmla="*/ 1674084 h 2840181"/>
                <a:gd name="connsiteX8-89" fmla="*/ 0 w 3297382"/>
                <a:gd name="connsiteY8-90" fmla="*/ 514932 h 2840181"/>
                <a:gd name="connsiteX0-91" fmla="*/ 0 w 3297382"/>
                <a:gd name="connsiteY0-92" fmla="*/ 514932 h 2840181"/>
                <a:gd name="connsiteX1-93" fmla="*/ 445661 w 3297382"/>
                <a:gd name="connsiteY1-94" fmla="*/ 277090 h 2840181"/>
                <a:gd name="connsiteX2-95" fmla="*/ 2283686 w 3297382"/>
                <a:gd name="connsiteY2-96" fmla="*/ 0 h 2840181"/>
                <a:gd name="connsiteX3-97" fmla="*/ 2840182 w 3297382"/>
                <a:gd name="connsiteY3-98" fmla="*/ 556496 h 2840181"/>
                <a:gd name="connsiteX4-99" fmla="*/ 3297382 w 3297382"/>
                <a:gd name="connsiteY4-100" fmla="*/ 1812630 h 2840181"/>
                <a:gd name="connsiteX5-101" fmla="*/ 2408377 w 3297382"/>
                <a:gd name="connsiteY5-102" fmla="*/ 2438399 h 2840181"/>
                <a:gd name="connsiteX6-103" fmla="*/ 625770 w 3297382"/>
                <a:gd name="connsiteY6-104" fmla="*/ 2840181 h 2840181"/>
                <a:gd name="connsiteX7-105" fmla="*/ 166255 w 3297382"/>
                <a:gd name="connsiteY7-106" fmla="*/ 1674084 h 2840181"/>
                <a:gd name="connsiteX8-107" fmla="*/ 0 w 3297382"/>
                <a:gd name="connsiteY8-108" fmla="*/ 514932 h 28401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297382" h="2840181">
                  <a:moveTo>
                    <a:pt x="0" y="514932"/>
                  </a:moveTo>
                  <a:cubicBezTo>
                    <a:pt x="0" y="360620"/>
                    <a:pt x="291349" y="277090"/>
                    <a:pt x="445661" y="277090"/>
                  </a:cubicBezTo>
                  <a:cubicBezTo>
                    <a:pt x="1072190" y="277090"/>
                    <a:pt x="1657157" y="0"/>
                    <a:pt x="2283686" y="0"/>
                  </a:cubicBezTo>
                  <a:cubicBezTo>
                    <a:pt x="2437998" y="0"/>
                    <a:pt x="2840182" y="402184"/>
                    <a:pt x="2840182" y="556496"/>
                  </a:cubicBezTo>
                  <a:lnTo>
                    <a:pt x="3297382" y="1812630"/>
                  </a:lnTo>
                  <a:cubicBezTo>
                    <a:pt x="3297382" y="1966942"/>
                    <a:pt x="2562689" y="2438399"/>
                    <a:pt x="2408377" y="2438399"/>
                  </a:cubicBezTo>
                  <a:lnTo>
                    <a:pt x="625770" y="2840181"/>
                  </a:lnTo>
                  <a:cubicBezTo>
                    <a:pt x="471458" y="2840181"/>
                    <a:pt x="166255" y="1828396"/>
                    <a:pt x="166255" y="1674084"/>
                  </a:cubicBezTo>
                  <a:lnTo>
                    <a:pt x="0" y="51493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CC"/>
                  </a:solidFill>
                </a:rPr>
                <a:t> </a:t>
              </a:r>
              <a:endParaRPr lang="en-US" sz="2600" b="1" dirty="0">
                <a:solidFill>
                  <a:srgbClr val="0000CC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1447800"/>
              <a:ext cx="3048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1524000"/>
            <a:ext cx="289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/>
              <a:t>Nêu</a:t>
            </a:r>
            <a:r>
              <a:rPr lang="en-US" sz="2600" b="1" dirty="0"/>
              <a:t> </a:t>
            </a:r>
            <a:r>
              <a:rPr lang="en-US" sz="2600" b="1" dirty="0" err="1"/>
              <a:t>những</a:t>
            </a:r>
            <a:r>
              <a:rPr lang="en-US" sz="2600" b="1" dirty="0"/>
              <a:t> </a:t>
            </a:r>
            <a:r>
              <a:rPr lang="en-US" sz="2600" b="1" dirty="0" err="1"/>
              <a:t>điều</a:t>
            </a:r>
            <a:r>
              <a:rPr lang="en-US" sz="2600" b="1" dirty="0"/>
              <a:t> </a:t>
            </a:r>
            <a:r>
              <a:rPr lang="en-US" sz="2600" b="1" dirty="0" err="1"/>
              <a:t>kiện</a:t>
            </a:r>
            <a:r>
              <a:rPr lang="en-US" sz="2600" b="1" dirty="0"/>
              <a:t> </a:t>
            </a:r>
            <a:r>
              <a:rPr lang="en-US" sz="2600" b="1" dirty="0" err="1"/>
              <a:t>để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ruộng</a:t>
            </a:r>
            <a:r>
              <a:rPr lang="en-US" sz="2600" b="1" dirty="0"/>
              <a:t> </a:t>
            </a:r>
            <a:r>
              <a:rPr lang="en-US" sz="2600" b="1" dirty="0" err="1"/>
              <a:t>đang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không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sâu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bệnh</a:t>
            </a:r>
            <a:r>
              <a:rPr lang="en-US" sz="2600" b="1" dirty="0"/>
              <a:t> </a:t>
            </a:r>
            <a:r>
              <a:rPr lang="en-US" sz="2600" b="1" dirty="0" err="1"/>
              <a:t>bị</a:t>
            </a:r>
            <a:r>
              <a:rPr lang="en-US" sz="2600" b="1" dirty="0"/>
              <a:t> </a:t>
            </a:r>
            <a:r>
              <a:rPr lang="en-US" sz="2600" b="1" dirty="0" err="1"/>
              <a:t>phát</a:t>
            </a:r>
            <a:r>
              <a:rPr lang="en-US" sz="2600" b="1" dirty="0"/>
              <a:t> </a:t>
            </a:r>
            <a:r>
              <a:rPr lang="en-US" sz="2600" b="1" dirty="0" err="1"/>
              <a:t>sinh</a:t>
            </a:r>
            <a:r>
              <a:rPr lang="en-US" sz="2600" b="1" dirty="0"/>
              <a:t> </a:t>
            </a:r>
            <a:r>
              <a:rPr lang="en-US" sz="2600" b="1" dirty="0" err="1"/>
              <a:t>phát</a:t>
            </a:r>
            <a:r>
              <a:rPr lang="en-US" sz="2600" b="1" dirty="0"/>
              <a:t> </a:t>
            </a:r>
            <a:r>
              <a:rPr lang="en-US" sz="2600" b="1" dirty="0" err="1"/>
              <a:t>triển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dịch</a:t>
            </a:r>
            <a:r>
              <a:rPr lang="en-US" sz="2600" b="1" dirty="0"/>
              <a:t>?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J0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84943" y="1066800"/>
            <a:ext cx="7391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THPT LONG TRƯỜNG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MÔN: CÔNG NGHỆ 10</a:t>
            </a:r>
            <a:endParaRPr lang="en-US" sz="3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733800" y="29083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333399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3600" kern="10" dirty="0">
                <a:ln w="19050">
                  <a:solidFill>
                    <a:srgbClr val="333399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15</a:t>
            </a:r>
            <a:endParaRPr lang="en-US" sz="3600" kern="10" dirty="0">
              <a:ln w="19050">
                <a:solidFill>
                  <a:srgbClr val="333399"/>
                </a:solidFill>
                <a:rou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71059" y="3959905"/>
            <a:ext cx="8219168" cy="1274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04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ĐIỀU KIỆN PHÁT SINH, PHÁT TRIỂN </a:t>
            </a:r>
            <a:endParaRPr lang="en-US" sz="2800" kern="10" dirty="0" smtClean="0">
              <a:ln w="9525">
                <a:solidFill>
                  <a:srgbClr val="FF0000"/>
                </a:solidFill>
                <a:rou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CỦA SÂU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, BỆNH HẠI CÂY TRỒNG</a:t>
            </a:r>
            <a:endParaRPr lang="en-US" sz="2800" kern="10" dirty="0">
              <a:ln w="9525">
                <a:solidFill>
                  <a:srgbClr val="FF0000"/>
                </a:solidFill>
                <a:rou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482725"/>
          </a:xfrm>
        </p:spPr>
        <p:txBody>
          <a:bodyPr vert="horz" wrap="square" lIns="91440" tIns="45720" rIns="91440" bIns="45720" numCol="1" anchor="b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B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. </a:t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</a:br>
            <a:r>
              <a:rPr kumimoji="0" lang="vi-VN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HỆ THỐNG KIẾN THỨC</a:t>
            </a:r>
            <a:endParaRPr kumimoji="0" lang="vi-V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 spd="slow" advTm="1533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9057640" cy="464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661670"/>
            <a:ext cx="9050655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438400" y="1067117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 VIỆC VỀ NHÀ.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590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403843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J0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210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00200" y="68580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5643" y="1728258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5469337"/>
            <a:ext cx="55626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1000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649209"/>
            <a:ext cx="449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500059"/>
            <a:ext cx="4495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241593"/>
            <a:ext cx="60198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482725"/>
          </a:xfrm>
        </p:spPr>
        <p:txBody>
          <a:bodyPr vert="horz" wrap="square" lIns="91440" tIns="45720" rIns="91440" bIns="45720" numCol="1" anchor="b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A. </a:t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NỘI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DUNG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GIẢNG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 spd="slow" advTm="153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0"/>
            <a:ext cx="869768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733800" y="1524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SÂU HẠI</a:t>
            </a:r>
            <a:endParaRPr lang="en-US" sz="2800" b="1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114300" y="3429000"/>
            <a:ext cx="4581525" cy="3294898"/>
            <a:chOff x="209550" y="1219200"/>
            <a:chExt cx="4286250" cy="2857500"/>
          </a:xfrm>
        </p:grpSpPr>
        <p:pic>
          <p:nvPicPr>
            <p:cNvPr id="14349" name="Picture 2" descr="BIỆN PHÁP PHÒNG TRỪ SÂU TƠ (PLUTELLA XYLOSTELLA) HẠI RAU MÀU ...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1219200"/>
              <a:ext cx="428625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Box 2"/>
            <p:cNvSpPr txBox="1">
              <a:spLocks noChangeArrowheads="1"/>
            </p:cNvSpPr>
            <p:nvPr/>
          </p:nvSpPr>
          <p:spPr bwMode="auto">
            <a:xfrm>
              <a:off x="1057275" y="3505200"/>
              <a:ext cx="2590800" cy="45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tơ hại rau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4876800" y="3505200"/>
            <a:ext cx="4121150" cy="3177540"/>
            <a:chOff x="4267200" y="1234859"/>
            <a:chExt cx="3432158" cy="2531951"/>
          </a:xfrm>
        </p:grpSpPr>
        <p:pic>
          <p:nvPicPr>
            <p:cNvPr id="14347" name="Picture 4" descr="Trừ sâu Vẽ Bùa trên cây Bon Sai - Nông Dược HA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34859"/>
              <a:ext cx="3432158" cy="253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Box 4"/>
            <p:cNvSpPr txBox="1">
              <a:spLocks noChangeArrowheads="1"/>
            </p:cNvSpPr>
            <p:nvPr/>
          </p:nvSpPr>
          <p:spPr bwMode="auto">
            <a:xfrm>
              <a:off x="5029200" y="3257288"/>
              <a:ext cx="2057400" cy="41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vẽ bùa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 bwMode="auto">
          <a:xfrm>
            <a:off x="4800600" y="711200"/>
            <a:ext cx="4191000" cy="2530088"/>
            <a:chOff x="0" y="4038600"/>
            <a:chExt cx="4211477" cy="2893026"/>
          </a:xfrm>
        </p:grpSpPr>
        <p:pic>
          <p:nvPicPr>
            <p:cNvPr id="14345" name="Picture 6" descr="Sau-Cuon-La-2-8337.htm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8600"/>
              <a:ext cx="4211477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6"/>
            <p:cNvSpPr txBox="1">
              <a:spLocks noChangeArrowheads="1"/>
            </p:cNvSpPr>
            <p:nvPr/>
          </p:nvSpPr>
          <p:spPr bwMode="auto">
            <a:xfrm>
              <a:off x="838200" y="6334780"/>
              <a:ext cx="2286000" cy="59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cuốn lá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14300" y="711200"/>
            <a:ext cx="4582160" cy="2566084"/>
            <a:chOff x="4486405" y="3886200"/>
            <a:chExt cx="4286250" cy="2930344"/>
          </a:xfrm>
        </p:grpSpPr>
        <p:pic>
          <p:nvPicPr>
            <p:cNvPr id="14343" name="Picture 8" descr="Toàn tập về sâu đục thân bướm 2 chấm hại lúa: Từ A- 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405" y="3886200"/>
              <a:ext cx="428625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Box 8"/>
            <p:cNvSpPr txBox="1">
              <a:spLocks noChangeArrowheads="1"/>
            </p:cNvSpPr>
            <p:nvPr/>
          </p:nvSpPr>
          <p:spPr bwMode="auto">
            <a:xfrm>
              <a:off x="5410330" y="6220480"/>
              <a:ext cx="2438400" cy="59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đục thân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505200" y="76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BỆNH HẠI</a:t>
            </a:r>
            <a:endParaRPr lang="en-US" sz="2800" b="1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4548505" y="762000"/>
            <a:ext cx="4467225" cy="2268993"/>
            <a:chOff x="7883" y="990600"/>
            <a:chExt cx="5715000" cy="3810000"/>
          </a:xfrm>
        </p:grpSpPr>
        <p:pic>
          <p:nvPicPr>
            <p:cNvPr id="15373" name="Picture 2" descr="Phòng trừ Bệnh Gỉ Sắt hiệu quả trên nhiều loại cây trồ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" y="990600"/>
              <a:ext cx="5715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Box 10"/>
            <p:cNvSpPr txBox="1">
              <a:spLocks noChangeArrowheads="1"/>
            </p:cNvSpPr>
            <p:nvPr/>
          </p:nvSpPr>
          <p:spPr bwMode="auto">
            <a:xfrm>
              <a:off x="1695169" y="3805542"/>
              <a:ext cx="2883090" cy="97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Bệnh rỉ sắt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 bwMode="auto">
          <a:xfrm>
            <a:off x="0" y="600075"/>
            <a:ext cx="4299585" cy="2459355"/>
            <a:chOff x="-21022" y="990599"/>
            <a:chExt cx="9165021" cy="5800326"/>
          </a:xfrm>
        </p:grpSpPr>
        <p:pic>
          <p:nvPicPr>
            <p:cNvPr id="15371" name="Picture 4" descr="PHÒNG TRỪ BỆNH CHÁY LÁ CHẾT NGỌN TRÊN CÂY SẦU RIÊ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62"/>
            <a:stretch>
              <a:fillRect/>
            </a:stretch>
          </p:blipFill>
          <p:spPr bwMode="auto">
            <a:xfrm>
              <a:off x="-21022" y="990599"/>
              <a:ext cx="9165021" cy="58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928118" y="5414602"/>
              <a:ext cx="5713418" cy="137632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dirty="0" err="1">
                  <a:solidFill>
                    <a:schemeClr val="bg1"/>
                  </a:solidFill>
                </a:rPr>
                <a:t>Bệnh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cháy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lá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8" descr="Thối r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1035"/>
            <a:ext cx="4340860" cy="362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6"/>
          <p:cNvSpPr txBox="1"/>
          <p:nvPr/>
        </p:nvSpPr>
        <p:spPr>
          <a:xfrm>
            <a:off x="831850" y="6172200"/>
            <a:ext cx="2635885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Bệnh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Cách phòng trừ bệnh đạo ôn hại lúa | Phường Đông M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60" y="3200400"/>
            <a:ext cx="4850130" cy="363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/>
          <p:cNvSpPr txBox="1"/>
          <p:nvPr/>
        </p:nvSpPr>
        <p:spPr>
          <a:xfrm>
            <a:off x="5653405" y="6172200"/>
            <a:ext cx="2681605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Bệnh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ôn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2"/>
          <p:cNvSpPr>
            <a:spLocks noGrp="1" noChangeArrowheads="1"/>
          </p:cNvSpPr>
          <p:nvPr/>
        </p:nvSpPr>
        <p:spPr>
          <a:xfrm>
            <a:off x="838019" y="129540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vi-VN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vi-VN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vi-VN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2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71830" y="2261235"/>
            <a:ext cx="7992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Sâu hại: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là động vật không xương sống, thuộc ngành chân khớp, chuyên gây hại cho cây trồng: sâu đục thân, sâu cuốn lá, sâu tơ, sâu vẽ bùa,...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9600" y="3810000"/>
            <a:ext cx="79927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Bệnh hại: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là sự biến đổi về mặt hình thái và chức năng sinh lý của cây trồng do ngoại cảnh hoặc do VSV gây ra: bệnh cháy lá, bệnh gỉ sắt, bệnh tiêm lửa,...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6486</Words>
  <Application>WPS Presentation</Application>
  <PresentationFormat>On-screen Show (4:3)</PresentationFormat>
  <Paragraphs>310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Algerian</vt:lpstr>
      <vt:lpstr>Batang</vt:lpstr>
      <vt:lpstr>Office Theme</vt:lpstr>
      <vt:lpstr>PowerPoint 演示文稿</vt:lpstr>
      <vt:lpstr>PowerPoint 演示文稿</vt:lpstr>
      <vt:lpstr>PowerPoint 演示文稿</vt:lpstr>
      <vt:lpstr>PowerPoint 演示文稿</vt:lpstr>
      <vt:lpstr>PHẦN A.  NỘI DUNG BÀI GIẢNG</vt:lpstr>
      <vt:lpstr>I. Nguồn sâu bệnh hại</vt:lpstr>
      <vt:lpstr>PowerPoint 演示文稿</vt:lpstr>
      <vt:lpstr>PowerPoint 演示文稿</vt:lpstr>
      <vt:lpstr>I. Nguồn sâu bệnh hại</vt:lpstr>
      <vt:lpstr>I. Nguồn sâu bệnh hại</vt:lpstr>
      <vt:lpstr>PowerPoint 演示文稿</vt:lpstr>
      <vt:lpstr>PowerPoint 演示文稿</vt:lpstr>
      <vt:lpstr>PowerPoint 演示文稿</vt:lpstr>
      <vt:lpstr>PowerPoint 演示文稿</vt:lpstr>
      <vt:lpstr>I. Nguồn sâu bệnh hại</vt:lpstr>
      <vt:lpstr>II. Điều kiện khí hậu, đất đai</vt:lpstr>
      <vt:lpstr>II. Điều kiện khí hậu, đất đai</vt:lpstr>
      <vt:lpstr>II. Điều kiện khí hậu, đất đai</vt:lpstr>
      <vt:lpstr>II. Điều kiện khí hậu, đất đai</vt:lpstr>
      <vt:lpstr>II. Điều kiện khí hậu, đất đai</vt:lpstr>
      <vt:lpstr>I. Nguồn sâu bệnh hại</vt:lpstr>
      <vt:lpstr>III. Điều kiện giống cây trồng và chế độ chăm sóc</vt:lpstr>
      <vt:lpstr>III. Điều kiện giống cây trồng và chế độ chăm sóc</vt:lpstr>
      <vt:lpstr>III. Điều kiện giống cây trồng và chế độ chăm sóc</vt:lpstr>
      <vt:lpstr>III. Điều kiện giống cây trồng và chế độ chăm sóc</vt:lpstr>
      <vt:lpstr>I. Nguồn sâu bệnh hại</vt:lpstr>
      <vt:lpstr>PowerPoint 演示文稿</vt:lpstr>
      <vt:lpstr>PowerPoint 演示文稿</vt:lpstr>
      <vt:lpstr>PowerPoint 演示文稿</vt:lpstr>
      <vt:lpstr>PHẦN B.  HỆ THỐNG KIẾN THỨC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HUNGLE</dc:creator>
  <cp:lastModifiedBy>ASUS</cp:lastModifiedBy>
  <cp:revision>55</cp:revision>
  <dcterms:created xsi:type="dcterms:W3CDTF">2014-11-30T02:44:00Z</dcterms:created>
  <dcterms:modified xsi:type="dcterms:W3CDTF">2021-12-18T08:43:55Z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1033-11.2.0.10421</vt:lpwstr>
  </property>
  <property fmtid="{D5CDD505-2E9C-101B-9397-08002B2CF9AE}" pid="3" name="ICV">
    <vt:lpwstr>55565D5CAD4C44839F71A51D84ACE551</vt:lpwstr>
  </property>
</Properties>
</file>